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sldIdLst>
    <p:sldId id="275" r:id="rId4"/>
    <p:sldId id="317" r:id="rId5"/>
    <p:sldId id="271" r:id="rId6"/>
    <p:sldId id="274" r:id="rId7"/>
    <p:sldId id="323" r:id="rId8"/>
    <p:sldId id="324" r:id="rId9"/>
    <p:sldId id="325" r:id="rId10"/>
    <p:sldId id="326" r:id="rId11"/>
    <p:sldId id="350" r:id="rId12"/>
    <p:sldId id="279" r:id="rId13"/>
    <p:sldId id="327" r:id="rId14"/>
    <p:sldId id="353" r:id="rId15"/>
    <p:sldId id="328" r:id="rId16"/>
    <p:sldId id="330" r:id="rId17"/>
    <p:sldId id="329" r:id="rId18"/>
    <p:sldId id="334" r:id="rId19"/>
    <p:sldId id="333" r:id="rId20"/>
    <p:sldId id="332" r:id="rId21"/>
    <p:sldId id="336" r:id="rId22"/>
    <p:sldId id="315" r:id="rId23"/>
    <p:sldId id="337" r:id="rId24"/>
    <p:sldId id="338" r:id="rId25"/>
    <p:sldId id="339" r:id="rId26"/>
    <p:sldId id="340" r:id="rId27"/>
    <p:sldId id="341" r:id="rId28"/>
    <p:sldId id="342" r:id="rId29"/>
    <p:sldId id="299" r:id="rId30"/>
    <p:sldId id="354" r:id="rId31"/>
    <p:sldId id="343" r:id="rId32"/>
    <p:sldId id="311" r:id="rId33"/>
    <p:sldId id="352" r:id="rId34"/>
    <p:sldId id="346" r:id="rId35"/>
    <p:sldId id="276" r:id="rId36"/>
    <p:sldId id="348" r:id="rId37"/>
    <p:sldId id="349" r:id="rId38"/>
    <p:sldId id="319"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987" autoAdjust="0"/>
    <p:restoredTop sz="94660"/>
  </p:normalViewPr>
  <p:slideViewPr>
    <p:cSldViewPr snapToGrid="0" showGuides="1">
      <p:cViewPr varScale="1">
        <p:scale>
          <a:sx n="114" d="100"/>
          <a:sy n="114" d="100"/>
        </p:scale>
        <p:origin x="762" y="1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4246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96695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64673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77830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slide layout">
    <p:bg>
      <p:bgPr>
        <a:solidFill>
          <a:schemeClr val="tx1"/>
        </a:solidFill>
        <a:effectLst/>
      </p:bgPr>
    </p:bg>
    <p:spTree>
      <p:nvGrpSpPr>
        <p:cNvPr id="1" name=""/>
        <p:cNvGrpSpPr/>
        <p:nvPr/>
      </p:nvGrpSpPr>
      <p:grpSpPr>
        <a:xfrm>
          <a:off x="0" y="0"/>
          <a:ext cx="0" cy="0"/>
          <a:chOff x="0" y="0"/>
          <a:chExt cx="0" cy="0"/>
        </a:xfrm>
      </p:grpSpPr>
      <p:sp>
        <p:nvSpPr>
          <p:cNvPr id="4" name="Picture Placeholder 13">
            <a:extLst>
              <a:ext uri="{FF2B5EF4-FFF2-40B4-BE49-F238E27FC236}">
                <a16:creationId xmlns:a16="http://schemas.microsoft.com/office/drawing/2014/main" id="{0A96AEFE-2DB4-4800-BD04-10498C186E29}"/>
              </a:ext>
            </a:extLst>
          </p:cNvPr>
          <p:cNvSpPr>
            <a:spLocks noGrp="1"/>
          </p:cNvSpPr>
          <p:nvPr>
            <p:ph type="pic" idx="14" hasCustomPrompt="1"/>
          </p:nvPr>
        </p:nvSpPr>
        <p:spPr>
          <a:xfrm>
            <a:off x="0" y="0"/>
            <a:ext cx="6206149" cy="6858000"/>
          </a:xfrm>
          <a:custGeom>
            <a:avLst/>
            <a:gdLst>
              <a:gd name="connsiteX0" fmla="*/ 5280530 w 6206149"/>
              <a:gd name="connsiteY0" fmla="*/ 3429000 h 6858000"/>
              <a:gd name="connsiteX1" fmla="*/ 6206149 w 6206149"/>
              <a:gd name="connsiteY1" fmla="*/ 3429000 h 6858000"/>
              <a:gd name="connsiteX2" fmla="*/ 4207499 w 6206149"/>
              <a:gd name="connsiteY2" fmla="*/ 6858000 h 6858000"/>
              <a:gd name="connsiteX3" fmla="*/ 3281880 w 6206149"/>
              <a:gd name="connsiteY3" fmla="*/ 6858000 h 6858000"/>
              <a:gd name="connsiteX4" fmla="*/ 4173746 w 6206149"/>
              <a:gd name="connsiteY4" fmla="*/ 3429000 h 6858000"/>
              <a:gd name="connsiteX5" fmla="*/ 5099365 w 6206149"/>
              <a:gd name="connsiteY5" fmla="*/ 3429000 h 6858000"/>
              <a:gd name="connsiteX6" fmla="*/ 3100715 w 6206149"/>
              <a:gd name="connsiteY6" fmla="*/ 6858000 h 6858000"/>
              <a:gd name="connsiteX7" fmla="*/ 2175096 w 6206149"/>
              <a:gd name="connsiteY7" fmla="*/ 6858000 h 6858000"/>
              <a:gd name="connsiteX8" fmla="*/ 5075842 w 6206149"/>
              <a:gd name="connsiteY8" fmla="*/ 0 h 6858000"/>
              <a:gd name="connsiteX9" fmla="*/ 5993394 w 6206149"/>
              <a:gd name="connsiteY9" fmla="*/ 0 h 6858000"/>
              <a:gd name="connsiteX10" fmla="*/ 1976808 w 6206149"/>
              <a:gd name="connsiteY10" fmla="*/ 6858000 h 6858000"/>
              <a:gd name="connsiteX11" fmla="*/ 1059256 w 6206149"/>
              <a:gd name="connsiteY11" fmla="*/ 6858000 h 6858000"/>
              <a:gd name="connsiteX12" fmla="*/ 3931564 w 6206149"/>
              <a:gd name="connsiteY12" fmla="*/ 0 h 6858000"/>
              <a:gd name="connsiteX13" fmla="*/ 4857183 w 6206149"/>
              <a:gd name="connsiteY13" fmla="*/ 0 h 6858000"/>
              <a:gd name="connsiteX14" fmla="*/ 2858533 w 6206149"/>
              <a:gd name="connsiteY14" fmla="*/ 3429000 h 6858000"/>
              <a:gd name="connsiteX15" fmla="*/ 1932914 w 6206149"/>
              <a:gd name="connsiteY15" fmla="*/ 3429000 h 6858000"/>
              <a:gd name="connsiteX16" fmla="*/ 2008640 w 6206149"/>
              <a:gd name="connsiteY16" fmla="*/ 0 h 6858000"/>
              <a:gd name="connsiteX17" fmla="*/ 3684759 w 6206149"/>
              <a:gd name="connsiteY17" fmla="*/ 0 h 6858000"/>
              <a:gd name="connsiteX18" fmla="*/ 1676119 w 6206149"/>
              <a:gd name="connsiteY18" fmla="*/ 3429000 h 6858000"/>
              <a:gd name="connsiteX19" fmla="*/ 0 w 6206149"/>
              <a:gd name="connsiteY19"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206149" h="6858000">
                <a:moveTo>
                  <a:pt x="5280530" y="3429000"/>
                </a:moveTo>
                <a:lnTo>
                  <a:pt x="6206149" y="3429000"/>
                </a:lnTo>
                <a:lnTo>
                  <a:pt x="4207499" y="6858000"/>
                </a:lnTo>
                <a:lnTo>
                  <a:pt x="3281880" y="6858000"/>
                </a:lnTo>
                <a:close/>
                <a:moveTo>
                  <a:pt x="4173746" y="3429000"/>
                </a:moveTo>
                <a:lnTo>
                  <a:pt x="5099365" y="3429000"/>
                </a:lnTo>
                <a:lnTo>
                  <a:pt x="3100715" y="6858000"/>
                </a:lnTo>
                <a:lnTo>
                  <a:pt x="2175096" y="6858000"/>
                </a:lnTo>
                <a:close/>
                <a:moveTo>
                  <a:pt x="5075842" y="0"/>
                </a:moveTo>
                <a:lnTo>
                  <a:pt x="5993394" y="0"/>
                </a:lnTo>
                <a:lnTo>
                  <a:pt x="1976808" y="6858000"/>
                </a:lnTo>
                <a:lnTo>
                  <a:pt x="1059256" y="6858000"/>
                </a:lnTo>
                <a:close/>
                <a:moveTo>
                  <a:pt x="3931564" y="0"/>
                </a:moveTo>
                <a:lnTo>
                  <a:pt x="4857183" y="0"/>
                </a:lnTo>
                <a:lnTo>
                  <a:pt x="2858533" y="3429000"/>
                </a:lnTo>
                <a:lnTo>
                  <a:pt x="1932914" y="3429000"/>
                </a:lnTo>
                <a:close/>
                <a:moveTo>
                  <a:pt x="2008640" y="0"/>
                </a:moveTo>
                <a:lnTo>
                  <a:pt x="3684759" y="0"/>
                </a:lnTo>
                <a:lnTo>
                  <a:pt x="1676119" y="3429000"/>
                </a:lnTo>
                <a:lnTo>
                  <a:pt x="0" y="3429000"/>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40870882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Image slide layout">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97A4111-AC59-4D68-8289-087F5555D1FB}"/>
              </a:ext>
            </a:extLst>
          </p:cNvPr>
          <p:cNvSpPr/>
          <p:nvPr userDrawn="1"/>
        </p:nvSpPr>
        <p:spPr>
          <a:xfrm>
            <a:off x="-3" y="0"/>
            <a:ext cx="12192003" cy="3990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그림 개체 틀 2">
            <a:extLst>
              <a:ext uri="{FF2B5EF4-FFF2-40B4-BE49-F238E27FC236}">
                <a16:creationId xmlns:a16="http://schemas.microsoft.com/office/drawing/2014/main" id="{529213A9-205F-4B47-85D1-86A4CF8B41E3}"/>
              </a:ext>
            </a:extLst>
          </p:cNvPr>
          <p:cNvSpPr>
            <a:spLocks noGrp="1"/>
          </p:cNvSpPr>
          <p:nvPr>
            <p:ph type="pic" sz="quarter" idx="65" hasCustomPrompt="1"/>
          </p:nvPr>
        </p:nvSpPr>
        <p:spPr>
          <a:xfrm>
            <a:off x="2900571" y="1934706"/>
            <a:ext cx="2997472" cy="410718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400" dirty="0">
                <a:solidFill>
                  <a:schemeClr val="tx1">
                    <a:lumMod val="75000"/>
                    <a:lumOff val="25000"/>
                  </a:schemeClr>
                </a:solidFill>
              </a:defRPr>
            </a:lvl1pPr>
          </a:lstStyle>
          <a:p>
            <a:r>
              <a:rPr lang="en-US" altLang="ko-KR" dirty="0"/>
              <a:t>Your Picture Here And Send To Back </a:t>
            </a:r>
            <a:endParaRPr lang="ko-KR" altLang="en-US" dirty="0"/>
          </a:p>
        </p:txBody>
      </p:sp>
      <p:sp>
        <p:nvSpPr>
          <p:cNvPr id="6" name="그림 개체 틀 2">
            <a:extLst>
              <a:ext uri="{FF2B5EF4-FFF2-40B4-BE49-F238E27FC236}">
                <a16:creationId xmlns:a16="http://schemas.microsoft.com/office/drawing/2014/main" id="{5C91274C-B4D1-4A27-943A-E94264203275}"/>
              </a:ext>
            </a:extLst>
          </p:cNvPr>
          <p:cNvSpPr>
            <a:spLocks noGrp="1"/>
          </p:cNvSpPr>
          <p:nvPr>
            <p:ph type="pic" sz="quarter" idx="66" hasCustomPrompt="1"/>
          </p:nvPr>
        </p:nvSpPr>
        <p:spPr>
          <a:xfrm>
            <a:off x="6280150" y="1934706"/>
            <a:ext cx="2997472" cy="410718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400" dirty="0">
                <a:solidFill>
                  <a:schemeClr val="tx1">
                    <a:lumMod val="75000"/>
                    <a:lumOff val="25000"/>
                  </a:schemeClr>
                </a:solidFill>
              </a:defRPr>
            </a:lvl1pPr>
          </a:lstStyle>
          <a:p>
            <a:r>
              <a:rPr lang="en-US" altLang="ko-KR" dirty="0"/>
              <a:t>Your Picture Here And Send To Back </a:t>
            </a:r>
            <a:endParaRPr lang="ko-KR" altLang="en-US" dirty="0"/>
          </a:p>
        </p:txBody>
      </p:sp>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89615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Image slide layout">
    <p:bg>
      <p:bgPr>
        <a:solidFill>
          <a:schemeClr val="tx1"/>
        </a:solidFill>
        <a:effectLst/>
      </p:bgPr>
    </p:bg>
    <p:spTree>
      <p:nvGrpSpPr>
        <p:cNvPr id="1" name=""/>
        <p:cNvGrpSpPr/>
        <p:nvPr/>
      </p:nvGrpSpPr>
      <p:grpSpPr>
        <a:xfrm>
          <a:off x="0" y="0"/>
          <a:ext cx="0" cy="0"/>
          <a:chOff x="0" y="0"/>
          <a:chExt cx="0" cy="0"/>
        </a:xfrm>
      </p:grpSpPr>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grpSp>
        <p:nvGrpSpPr>
          <p:cNvPr id="9" name="Group 3">
            <a:extLst>
              <a:ext uri="{FF2B5EF4-FFF2-40B4-BE49-F238E27FC236}">
                <a16:creationId xmlns:a16="http://schemas.microsoft.com/office/drawing/2014/main" id="{3416C541-C19F-450D-88B8-31264A63C057}"/>
              </a:ext>
            </a:extLst>
          </p:cNvPr>
          <p:cNvGrpSpPr/>
          <p:nvPr userDrawn="1"/>
        </p:nvGrpSpPr>
        <p:grpSpPr>
          <a:xfrm>
            <a:off x="3413850" y="1727960"/>
            <a:ext cx="2134178" cy="3686307"/>
            <a:chOff x="2188487" y="1844824"/>
            <a:chExt cx="1980000" cy="3420000"/>
          </a:xfrm>
        </p:grpSpPr>
        <p:sp>
          <p:nvSpPr>
            <p:cNvPr id="10" name="Rounded Rectangle 13">
              <a:extLst>
                <a:ext uri="{FF2B5EF4-FFF2-40B4-BE49-F238E27FC236}">
                  <a16:creationId xmlns:a16="http://schemas.microsoft.com/office/drawing/2014/main" id="{F28ADE49-EABF-4A45-8AFD-D583872D5EF7}"/>
                </a:ext>
              </a:extLst>
            </p:cNvPr>
            <p:cNvSpPr/>
            <p:nvPr userDrawn="1"/>
          </p:nvSpPr>
          <p:spPr>
            <a:xfrm>
              <a:off x="2188487" y="1844824"/>
              <a:ext cx="1980000" cy="3420000"/>
            </a:xfrm>
            <a:prstGeom prst="roundRect">
              <a:avLst>
                <a:gd name="adj" fmla="val 13580"/>
              </a:avLst>
            </a:prstGeom>
            <a:solidFill>
              <a:schemeClr val="bg1"/>
            </a:solidFill>
            <a:ln w="88900">
              <a:noFill/>
            </a:ln>
            <a:effectLst>
              <a:outerShdw blurRad="63500" dist="520700" dir="13680000" sx="200000" sy="200000" algn="t" rotWithShape="0">
                <a:prstClr val="black">
                  <a:alpha val="0"/>
                </a:prstClr>
              </a:outerShdw>
              <a:reflection stA="0" dist="1270000" dir="5400000" sy="-100000" algn="bl" rotWithShape="0"/>
            </a:effectLst>
            <a:scene3d>
              <a:camera prst="perspectiveFront"/>
              <a:lightRig rig="soft" dir="t"/>
            </a:scene3d>
            <a:sp3d prstMaterial="matte">
              <a:bevelT w="139700" h="139700" prst="divot"/>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 name="Rectangle 14">
              <a:extLst>
                <a:ext uri="{FF2B5EF4-FFF2-40B4-BE49-F238E27FC236}">
                  <a16:creationId xmlns:a16="http://schemas.microsoft.com/office/drawing/2014/main" id="{0EE66AE6-BD54-46FF-BFF8-F4F5052A0336}"/>
                </a:ext>
              </a:extLst>
            </p:cNvPr>
            <p:cNvSpPr/>
            <p:nvPr userDrawn="1"/>
          </p:nvSpPr>
          <p:spPr>
            <a:xfrm>
              <a:off x="3034725" y="2043113"/>
              <a:ext cx="287523" cy="45719"/>
            </a:xfrm>
            <a:prstGeom prst="rect">
              <a:avLst/>
            </a:prstGeom>
            <a:solidFill>
              <a:srgbClr val="B0B0B0"/>
            </a:solidFill>
            <a:ln w="88900">
              <a:noFill/>
            </a:ln>
            <a:scene3d>
              <a:camera prst="orthographicFront"/>
              <a:lightRig rig="threePt" dir="t"/>
            </a:scene3d>
            <a:sp3d>
              <a:bevelT w="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2" name="Group 1">
              <a:extLst>
                <a:ext uri="{FF2B5EF4-FFF2-40B4-BE49-F238E27FC236}">
                  <a16:creationId xmlns:a16="http://schemas.microsoft.com/office/drawing/2014/main" id="{16B2E278-7F12-411C-A66B-4E8311A0AA6B}"/>
                </a:ext>
              </a:extLst>
            </p:cNvPr>
            <p:cNvGrpSpPr/>
            <p:nvPr userDrawn="1"/>
          </p:nvGrpSpPr>
          <p:grpSpPr>
            <a:xfrm>
              <a:off x="3068483" y="4873005"/>
              <a:ext cx="228516" cy="228516"/>
              <a:chOff x="1522350" y="5810889"/>
              <a:chExt cx="228516" cy="228516"/>
            </a:xfrm>
            <a:solidFill>
              <a:schemeClr val="bg1">
                <a:lumMod val="75000"/>
              </a:schemeClr>
            </a:solidFill>
          </p:grpSpPr>
          <p:sp>
            <p:nvSpPr>
              <p:cNvPr id="13" name="Oval 15">
                <a:extLst>
                  <a:ext uri="{FF2B5EF4-FFF2-40B4-BE49-F238E27FC236}">
                    <a16:creationId xmlns:a16="http://schemas.microsoft.com/office/drawing/2014/main" id="{880912B7-BAFE-4530-B3E2-658A4CC93EA5}"/>
                  </a:ext>
                </a:extLst>
              </p:cNvPr>
              <p:cNvSpPr/>
              <p:nvPr userDrawn="1"/>
            </p:nvSpPr>
            <p:spPr>
              <a:xfrm>
                <a:off x="1522350" y="5810889"/>
                <a:ext cx="228516" cy="228516"/>
              </a:xfrm>
              <a:prstGeom prst="ellipse">
                <a:avLst/>
              </a:prstGeom>
              <a:grpFill/>
              <a:ln w="0">
                <a:noFill/>
              </a:ln>
              <a:scene3d>
                <a:camera prst="perspectiveFront"/>
                <a:lightRig rig="threePt" dir="t"/>
              </a:scene3d>
              <a:sp3d>
                <a:bevel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Rounded Rectangle 16">
                <a:extLst>
                  <a:ext uri="{FF2B5EF4-FFF2-40B4-BE49-F238E27FC236}">
                    <a16:creationId xmlns:a16="http://schemas.microsoft.com/office/drawing/2014/main" id="{D4E578DE-6FBB-45BA-AA90-B7C5BFB60FD8}"/>
                  </a:ext>
                </a:extLst>
              </p:cNvPr>
              <p:cNvSpPr/>
              <p:nvPr userDrawn="1"/>
            </p:nvSpPr>
            <p:spPr>
              <a:xfrm>
                <a:off x="1599696" y="5872505"/>
                <a:ext cx="104519" cy="105284"/>
              </a:xfrm>
              <a:prstGeom prst="roundRect">
                <a:avLst/>
              </a:prstGeom>
              <a:solidFill>
                <a:schemeClr val="bg1">
                  <a:lumMod val="65000"/>
                </a:schemeClr>
              </a:solidFill>
              <a:ln w="6350">
                <a:noFill/>
              </a:ln>
              <a:scene3d>
                <a:camera prst="orthographicFront"/>
                <a:lightRig rig="threePt" dir="t"/>
              </a:scene3d>
              <a:sp3d>
                <a:bevelT w="139700" prst="cross"/>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15" name="Picture Placeholder 9">
            <a:extLst>
              <a:ext uri="{FF2B5EF4-FFF2-40B4-BE49-F238E27FC236}">
                <a16:creationId xmlns:a16="http://schemas.microsoft.com/office/drawing/2014/main" id="{EB8BC53A-6DA7-4829-9A2F-14557FE1D7E4}"/>
              </a:ext>
            </a:extLst>
          </p:cNvPr>
          <p:cNvSpPr>
            <a:spLocks noGrp="1"/>
          </p:cNvSpPr>
          <p:nvPr userDrawn="1">
            <p:ph type="pic" sz="quarter" idx="11" hasCustomPrompt="1"/>
          </p:nvPr>
        </p:nvSpPr>
        <p:spPr>
          <a:xfrm>
            <a:off x="3586877" y="2115101"/>
            <a:ext cx="1816447" cy="2832308"/>
          </a:xfrm>
          <a:prstGeom prst="rect">
            <a:avLst/>
          </a:prstGeom>
          <a:solidFill>
            <a:schemeClr val="bg1">
              <a:lumMod val="95000"/>
            </a:schemeClr>
          </a:solidFill>
        </p:spPr>
        <p:txBody>
          <a:bodyPr anchor="ctr"/>
          <a:lstStyle>
            <a:lvl1pPr marL="0" marR="0" indent="0" algn="ctr" defTabSz="914446" rtl="0" eaLnBrk="1" fontAlgn="auto" latinLnBrk="1"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r>
              <a:rPr lang="en-US" altLang="ko-KR" dirty="0"/>
              <a:t>Your Picture Here</a:t>
            </a:r>
            <a:endParaRPr lang="ko-KR" altLang="en-US" dirty="0"/>
          </a:p>
        </p:txBody>
      </p:sp>
      <p:grpSp>
        <p:nvGrpSpPr>
          <p:cNvPr id="16" name="Group 2">
            <a:extLst>
              <a:ext uri="{FF2B5EF4-FFF2-40B4-BE49-F238E27FC236}">
                <a16:creationId xmlns:a16="http://schemas.microsoft.com/office/drawing/2014/main" id="{4C198FF6-4BAB-454F-B36D-BFC618E02928}"/>
              </a:ext>
            </a:extLst>
          </p:cNvPr>
          <p:cNvGrpSpPr/>
          <p:nvPr userDrawn="1"/>
        </p:nvGrpSpPr>
        <p:grpSpPr>
          <a:xfrm>
            <a:off x="6643974" y="1727960"/>
            <a:ext cx="2134178" cy="3686307"/>
            <a:chOff x="4897447" y="1844824"/>
            <a:chExt cx="1980000" cy="3420000"/>
          </a:xfrm>
        </p:grpSpPr>
        <p:sp>
          <p:nvSpPr>
            <p:cNvPr id="17" name="Rounded Rectangle 30">
              <a:extLst>
                <a:ext uri="{FF2B5EF4-FFF2-40B4-BE49-F238E27FC236}">
                  <a16:creationId xmlns:a16="http://schemas.microsoft.com/office/drawing/2014/main" id="{327C6189-5814-41F6-8E57-B52ED4BAD615}"/>
                </a:ext>
              </a:extLst>
            </p:cNvPr>
            <p:cNvSpPr/>
            <p:nvPr userDrawn="1"/>
          </p:nvSpPr>
          <p:spPr>
            <a:xfrm>
              <a:off x="4897447" y="1844824"/>
              <a:ext cx="1980000" cy="3420000"/>
            </a:xfrm>
            <a:prstGeom prst="roundRect">
              <a:avLst>
                <a:gd name="adj" fmla="val 13580"/>
              </a:avLst>
            </a:prstGeom>
            <a:solidFill>
              <a:schemeClr val="bg1"/>
            </a:solidFill>
            <a:ln w="88900">
              <a:noFill/>
            </a:ln>
            <a:effectLst>
              <a:outerShdw blurRad="63500" dist="520700" dir="13680000" sx="200000" sy="200000" algn="t" rotWithShape="0">
                <a:prstClr val="black">
                  <a:alpha val="0"/>
                </a:prstClr>
              </a:outerShdw>
              <a:reflection stA="0" dist="1270000" dir="5400000" sy="-100000" algn="bl" rotWithShape="0"/>
            </a:effectLst>
            <a:scene3d>
              <a:camera prst="perspectiveFront"/>
              <a:lightRig rig="soft" dir="t"/>
            </a:scene3d>
            <a:sp3d prstMaterial="matte">
              <a:bevelT w="139700" h="139700" prst="divot"/>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Rectangle 31">
              <a:extLst>
                <a:ext uri="{FF2B5EF4-FFF2-40B4-BE49-F238E27FC236}">
                  <a16:creationId xmlns:a16="http://schemas.microsoft.com/office/drawing/2014/main" id="{6BB7F0A7-CC2D-4583-914D-D6C31A57CD04}"/>
                </a:ext>
              </a:extLst>
            </p:cNvPr>
            <p:cNvSpPr/>
            <p:nvPr userDrawn="1"/>
          </p:nvSpPr>
          <p:spPr>
            <a:xfrm>
              <a:off x="5739521" y="2043113"/>
              <a:ext cx="287523" cy="45719"/>
            </a:xfrm>
            <a:prstGeom prst="rect">
              <a:avLst/>
            </a:prstGeom>
            <a:solidFill>
              <a:srgbClr val="B0B0B0"/>
            </a:solidFill>
            <a:ln w="88900">
              <a:noFill/>
            </a:ln>
            <a:scene3d>
              <a:camera prst="orthographicFront"/>
              <a:lightRig rig="threePt" dir="t"/>
            </a:scene3d>
            <a:sp3d>
              <a:bevelT w="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9" name="Group 32">
              <a:extLst>
                <a:ext uri="{FF2B5EF4-FFF2-40B4-BE49-F238E27FC236}">
                  <a16:creationId xmlns:a16="http://schemas.microsoft.com/office/drawing/2014/main" id="{C9FC167E-F954-46E7-90DD-9CFE5810AAD7}"/>
                </a:ext>
              </a:extLst>
            </p:cNvPr>
            <p:cNvGrpSpPr/>
            <p:nvPr userDrawn="1"/>
          </p:nvGrpSpPr>
          <p:grpSpPr>
            <a:xfrm>
              <a:off x="5753678" y="4862119"/>
              <a:ext cx="228516" cy="228516"/>
              <a:chOff x="1522350" y="5810889"/>
              <a:chExt cx="228516" cy="228516"/>
            </a:xfrm>
            <a:solidFill>
              <a:schemeClr val="bg1">
                <a:lumMod val="75000"/>
              </a:schemeClr>
            </a:solidFill>
          </p:grpSpPr>
          <p:sp>
            <p:nvSpPr>
              <p:cNvPr id="20" name="Oval 33">
                <a:extLst>
                  <a:ext uri="{FF2B5EF4-FFF2-40B4-BE49-F238E27FC236}">
                    <a16:creationId xmlns:a16="http://schemas.microsoft.com/office/drawing/2014/main" id="{437FD994-E6E6-4E11-A918-9DE141FE1761}"/>
                  </a:ext>
                </a:extLst>
              </p:cNvPr>
              <p:cNvSpPr/>
              <p:nvPr userDrawn="1"/>
            </p:nvSpPr>
            <p:spPr>
              <a:xfrm>
                <a:off x="1522350" y="5810889"/>
                <a:ext cx="228516" cy="228516"/>
              </a:xfrm>
              <a:prstGeom prst="ellipse">
                <a:avLst/>
              </a:prstGeom>
              <a:grpFill/>
              <a:ln w="0">
                <a:noFill/>
              </a:ln>
              <a:scene3d>
                <a:camera prst="perspectiveFront"/>
                <a:lightRig rig="threePt" dir="t"/>
              </a:scene3d>
              <a:sp3d>
                <a:bevel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Rounded Rectangle 34">
                <a:extLst>
                  <a:ext uri="{FF2B5EF4-FFF2-40B4-BE49-F238E27FC236}">
                    <a16:creationId xmlns:a16="http://schemas.microsoft.com/office/drawing/2014/main" id="{8CE63A71-4087-4780-9C43-230A8930C48E}"/>
                  </a:ext>
                </a:extLst>
              </p:cNvPr>
              <p:cNvSpPr/>
              <p:nvPr userDrawn="1"/>
            </p:nvSpPr>
            <p:spPr>
              <a:xfrm>
                <a:off x="1599696" y="5872505"/>
                <a:ext cx="104519" cy="105284"/>
              </a:xfrm>
              <a:prstGeom prst="roundRect">
                <a:avLst/>
              </a:prstGeom>
              <a:solidFill>
                <a:schemeClr val="bg1">
                  <a:lumMod val="65000"/>
                </a:schemeClr>
              </a:solidFill>
              <a:ln w="6350">
                <a:noFill/>
              </a:ln>
              <a:scene3d>
                <a:camera prst="orthographicFront"/>
                <a:lightRig rig="threePt" dir="t"/>
              </a:scene3d>
              <a:sp3d>
                <a:bevelT w="139700" prst="cross"/>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23" name="Picture Placeholder 9">
            <a:extLst>
              <a:ext uri="{FF2B5EF4-FFF2-40B4-BE49-F238E27FC236}">
                <a16:creationId xmlns:a16="http://schemas.microsoft.com/office/drawing/2014/main" id="{2F232C40-D3F8-4CDD-AF94-D276AEA2E488}"/>
              </a:ext>
            </a:extLst>
          </p:cNvPr>
          <p:cNvSpPr>
            <a:spLocks noGrp="1"/>
          </p:cNvSpPr>
          <p:nvPr userDrawn="1">
            <p:ph type="pic" sz="quarter" idx="12" hasCustomPrompt="1"/>
          </p:nvPr>
        </p:nvSpPr>
        <p:spPr>
          <a:xfrm>
            <a:off x="6816063" y="2096155"/>
            <a:ext cx="1816447" cy="2832308"/>
          </a:xfrm>
          <a:prstGeom prst="rect">
            <a:avLst/>
          </a:prstGeom>
          <a:solidFill>
            <a:schemeClr val="bg1">
              <a:lumMod val="95000"/>
            </a:schemeClr>
          </a:solidFill>
        </p:spPr>
        <p:txBody>
          <a:bodyPr anchor="ctr"/>
          <a:lstStyle>
            <a:lvl1pPr marL="0" marR="0" indent="0" algn="ctr" defTabSz="914446" rtl="0" eaLnBrk="1" fontAlgn="auto" latinLnBrk="1" hangingPunct="1">
              <a:lnSpc>
                <a:spcPct val="100000"/>
              </a:lnSpc>
              <a:spcBef>
                <a:spcPct val="20000"/>
              </a:spcBef>
              <a:spcAft>
                <a:spcPts val="0"/>
              </a:spcAft>
              <a:buClrTx/>
              <a:buSzTx/>
              <a:buFont typeface="Arial" pitchFamily="34" charset="0"/>
              <a:buNone/>
              <a:tabLst/>
              <a:defRPr sz="1200">
                <a:solidFill>
                  <a:schemeClr val="tx1">
                    <a:lumMod val="75000"/>
                    <a:lumOff val="25000"/>
                  </a:schemeClr>
                </a:solidFill>
              </a:defRPr>
            </a:lvl1pPr>
          </a:lstStyle>
          <a:p>
            <a:r>
              <a:rPr lang="en-US" altLang="ko-KR" dirty="0"/>
              <a:t>Your Picture Here</a:t>
            </a:r>
            <a:endParaRPr lang="ko-KR" altLang="en-US" dirty="0"/>
          </a:p>
        </p:txBody>
      </p:sp>
      <p:sp>
        <p:nvSpPr>
          <p:cNvPr id="24" name="Freeform: Shape 23">
            <a:extLst>
              <a:ext uri="{FF2B5EF4-FFF2-40B4-BE49-F238E27FC236}">
                <a16:creationId xmlns:a16="http://schemas.microsoft.com/office/drawing/2014/main" id="{5B0E5326-A18A-427C-A9B5-AE03EEAFB683}"/>
              </a:ext>
            </a:extLst>
          </p:cNvPr>
          <p:cNvSpPr/>
          <p:nvPr userDrawn="1"/>
        </p:nvSpPr>
        <p:spPr>
          <a:xfrm>
            <a:off x="0" y="5855038"/>
            <a:ext cx="12210216" cy="1002962"/>
          </a:xfrm>
          <a:custGeom>
            <a:avLst/>
            <a:gdLst>
              <a:gd name="connsiteX0" fmla="*/ 8459813 w 12210216"/>
              <a:gd name="connsiteY0" fmla="*/ 0 h 1002962"/>
              <a:gd name="connsiteX1" fmla="*/ 8462516 w 12210216"/>
              <a:gd name="connsiteY1" fmla="*/ 246442 h 1002962"/>
              <a:gd name="connsiteX2" fmla="*/ 8513858 w 12210216"/>
              <a:gd name="connsiteY2" fmla="*/ 326428 h 1002962"/>
              <a:gd name="connsiteX3" fmla="*/ 8535476 w 12210216"/>
              <a:gd name="connsiteY3" fmla="*/ 326428 h 1002962"/>
              <a:gd name="connsiteX4" fmla="*/ 8535476 w 12210216"/>
              <a:gd name="connsiteY4" fmla="*/ 350208 h 1002962"/>
              <a:gd name="connsiteX5" fmla="*/ 8540881 w 12210216"/>
              <a:gd name="connsiteY5" fmla="*/ 356693 h 1002962"/>
              <a:gd name="connsiteX6" fmla="*/ 8540881 w 12210216"/>
              <a:gd name="connsiteY6" fmla="*/ 471267 h 1002962"/>
              <a:gd name="connsiteX7" fmla="*/ 8565201 w 12210216"/>
              <a:gd name="connsiteY7" fmla="*/ 471267 h 1002962"/>
              <a:gd name="connsiteX8" fmla="*/ 8565201 w 12210216"/>
              <a:gd name="connsiteY8" fmla="*/ 611783 h 1002962"/>
              <a:gd name="connsiteX9" fmla="*/ 8581415 w 12210216"/>
              <a:gd name="connsiteY9" fmla="*/ 609621 h 1002962"/>
              <a:gd name="connsiteX10" fmla="*/ 8578712 w 12210216"/>
              <a:gd name="connsiteY10" fmla="*/ 698254 h 1002962"/>
              <a:gd name="connsiteX11" fmla="*/ 8594926 w 12210216"/>
              <a:gd name="connsiteY11" fmla="*/ 700416 h 1002962"/>
              <a:gd name="connsiteX12" fmla="*/ 8597628 w 12210216"/>
              <a:gd name="connsiteY12" fmla="*/ 706901 h 1002962"/>
              <a:gd name="connsiteX13" fmla="*/ 8605735 w 12210216"/>
              <a:gd name="connsiteY13" fmla="*/ 687445 h 1002962"/>
              <a:gd name="connsiteX14" fmla="*/ 8624651 w 12210216"/>
              <a:gd name="connsiteY14" fmla="*/ 687445 h 1002962"/>
              <a:gd name="connsiteX15" fmla="*/ 8624651 w 12210216"/>
              <a:gd name="connsiteY15" fmla="*/ 719872 h 1002962"/>
              <a:gd name="connsiteX16" fmla="*/ 8635460 w 12210216"/>
              <a:gd name="connsiteY16" fmla="*/ 724195 h 1002962"/>
              <a:gd name="connsiteX17" fmla="*/ 8635460 w 12210216"/>
              <a:gd name="connsiteY17" fmla="*/ 735004 h 1002962"/>
              <a:gd name="connsiteX18" fmla="*/ 8694910 w 12210216"/>
              <a:gd name="connsiteY18" fmla="*/ 735004 h 1002962"/>
              <a:gd name="connsiteX19" fmla="*/ 8694910 w 12210216"/>
              <a:gd name="connsiteY19" fmla="*/ 743651 h 1002962"/>
              <a:gd name="connsiteX20" fmla="*/ 8716528 w 12210216"/>
              <a:gd name="connsiteY20" fmla="*/ 743651 h 1002962"/>
              <a:gd name="connsiteX21" fmla="*/ 8716528 w 12210216"/>
              <a:gd name="connsiteY21" fmla="*/ 713387 h 1002962"/>
              <a:gd name="connsiteX22" fmla="*/ 8775977 w 12210216"/>
              <a:gd name="connsiteY22" fmla="*/ 713387 h 1002962"/>
              <a:gd name="connsiteX23" fmla="*/ 8775977 w 12210216"/>
              <a:gd name="connsiteY23" fmla="*/ 702578 h 1002962"/>
              <a:gd name="connsiteX24" fmla="*/ 8786786 w 12210216"/>
              <a:gd name="connsiteY24" fmla="*/ 702578 h 1002962"/>
              <a:gd name="connsiteX25" fmla="*/ 8786786 w 12210216"/>
              <a:gd name="connsiteY25" fmla="*/ 687445 h 1002962"/>
              <a:gd name="connsiteX26" fmla="*/ 8794893 w 12210216"/>
              <a:gd name="connsiteY26" fmla="*/ 687445 h 1002962"/>
              <a:gd name="connsiteX27" fmla="*/ 8794893 w 12210216"/>
              <a:gd name="connsiteY27" fmla="*/ 678798 h 1002962"/>
              <a:gd name="connsiteX28" fmla="*/ 8816511 w 12210216"/>
              <a:gd name="connsiteY28" fmla="*/ 678798 h 1002962"/>
              <a:gd name="connsiteX29" fmla="*/ 8816511 w 12210216"/>
              <a:gd name="connsiteY29" fmla="*/ 687445 h 1002962"/>
              <a:gd name="connsiteX30" fmla="*/ 8846236 w 12210216"/>
              <a:gd name="connsiteY30" fmla="*/ 687445 h 1002962"/>
              <a:gd name="connsiteX31" fmla="*/ 8846236 w 12210216"/>
              <a:gd name="connsiteY31" fmla="*/ 672313 h 1002962"/>
              <a:gd name="connsiteX32" fmla="*/ 8865152 w 12210216"/>
              <a:gd name="connsiteY32" fmla="*/ 672313 h 1002962"/>
              <a:gd name="connsiteX33" fmla="*/ 8865152 w 12210216"/>
              <a:gd name="connsiteY33" fmla="*/ 696092 h 1002962"/>
              <a:gd name="connsiteX34" fmla="*/ 8875960 w 12210216"/>
              <a:gd name="connsiteY34" fmla="*/ 696092 h 1002962"/>
              <a:gd name="connsiteX35" fmla="*/ 8875960 w 12210216"/>
              <a:gd name="connsiteY35" fmla="*/ 687445 h 1002962"/>
              <a:gd name="connsiteX36" fmla="*/ 8894876 w 12210216"/>
              <a:gd name="connsiteY36" fmla="*/ 687445 h 1002962"/>
              <a:gd name="connsiteX37" fmla="*/ 8894876 w 12210216"/>
              <a:gd name="connsiteY37" fmla="*/ 713387 h 1002962"/>
              <a:gd name="connsiteX38" fmla="*/ 8916494 w 12210216"/>
              <a:gd name="connsiteY38" fmla="*/ 713387 h 1002962"/>
              <a:gd name="connsiteX39" fmla="*/ 8916494 w 12210216"/>
              <a:gd name="connsiteY39" fmla="*/ 726357 h 1002962"/>
              <a:gd name="connsiteX40" fmla="*/ 8924601 w 12210216"/>
              <a:gd name="connsiteY40" fmla="*/ 726357 h 1002962"/>
              <a:gd name="connsiteX41" fmla="*/ 8924601 w 12210216"/>
              <a:gd name="connsiteY41" fmla="*/ 719872 h 1002962"/>
              <a:gd name="connsiteX42" fmla="*/ 8965135 w 12210216"/>
              <a:gd name="connsiteY42" fmla="*/ 719872 h 1002962"/>
              <a:gd name="connsiteX43" fmla="*/ 8965135 w 12210216"/>
              <a:gd name="connsiteY43" fmla="*/ 743651 h 1002962"/>
              <a:gd name="connsiteX44" fmla="*/ 8975944 w 12210216"/>
              <a:gd name="connsiteY44" fmla="*/ 743651 h 1002962"/>
              <a:gd name="connsiteX45" fmla="*/ 8975944 w 12210216"/>
              <a:gd name="connsiteY45" fmla="*/ 752299 h 1002962"/>
              <a:gd name="connsiteX46" fmla="*/ 8984051 w 12210216"/>
              <a:gd name="connsiteY46" fmla="*/ 752299 h 1002962"/>
              <a:gd name="connsiteX47" fmla="*/ 8984051 w 12210216"/>
              <a:gd name="connsiteY47" fmla="*/ 735004 h 1002962"/>
              <a:gd name="connsiteX48" fmla="*/ 8994860 w 12210216"/>
              <a:gd name="connsiteY48" fmla="*/ 735004 h 1002962"/>
              <a:gd name="connsiteX49" fmla="*/ 8994860 w 12210216"/>
              <a:gd name="connsiteY49" fmla="*/ 743651 h 1002962"/>
              <a:gd name="connsiteX50" fmla="*/ 8997562 w 12210216"/>
              <a:gd name="connsiteY50" fmla="*/ 743651 h 1002962"/>
              <a:gd name="connsiteX51" fmla="*/ 8997562 w 12210216"/>
              <a:gd name="connsiteY51" fmla="*/ 741490 h 1002962"/>
              <a:gd name="connsiteX52" fmla="*/ 9002966 w 12210216"/>
              <a:gd name="connsiteY52" fmla="*/ 741490 h 1002962"/>
              <a:gd name="connsiteX53" fmla="*/ 9002966 w 12210216"/>
              <a:gd name="connsiteY53" fmla="*/ 735004 h 1002962"/>
              <a:gd name="connsiteX54" fmla="*/ 9054310 w 12210216"/>
              <a:gd name="connsiteY54" fmla="*/ 735004 h 1002962"/>
              <a:gd name="connsiteX55" fmla="*/ 9054310 w 12210216"/>
              <a:gd name="connsiteY55" fmla="*/ 758784 h 1002962"/>
              <a:gd name="connsiteX56" fmla="*/ 9075928 w 12210216"/>
              <a:gd name="connsiteY56" fmla="*/ 758784 h 1002962"/>
              <a:gd name="connsiteX57" fmla="*/ 9075928 w 12210216"/>
              <a:gd name="connsiteY57" fmla="*/ 767431 h 1002962"/>
              <a:gd name="connsiteX58" fmla="*/ 9094843 w 12210216"/>
              <a:gd name="connsiteY58" fmla="*/ 767431 h 1002962"/>
              <a:gd name="connsiteX59" fmla="*/ 9094843 w 12210216"/>
              <a:gd name="connsiteY59" fmla="*/ 743651 h 1002962"/>
              <a:gd name="connsiteX60" fmla="*/ 9105652 w 12210216"/>
              <a:gd name="connsiteY60" fmla="*/ 743651 h 1002962"/>
              <a:gd name="connsiteX61" fmla="*/ 9105652 w 12210216"/>
              <a:gd name="connsiteY61" fmla="*/ 711225 h 1002962"/>
              <a:gd name="connsiteX62" fmla="*/ 9116461 w 12210216"/>
              <a:gd name="connsiteY62" fmla="*/ 711225 h 1002962"/>
              <a:gd name="connsiteX63" fmla="*/ 9116461 w 12210216"/>
              <a:gd name="connsiteY63" fmla="*/ 696092 h 1002962"/>
              <a:gd name="connsiteX64" fmla="*/ 9113759 w 12210216"/>
              <a:gd name="connsiteY64" fmla="*/ 696092 h 1002962"/>
              <a:gd name="connsiteX65" fmla="*/ 9121866 w 12210216"/>
              <a:gd name="connsiteY65" fmla="*/ 683122 h 1002962"/>
              <a:gd name="connsiteX66" fmla="*/ 9132675 w 12210216"/>
              <a:gd name="connsiteY66" fmla="*/ 711225 h 1002962"/>
              <a:gd name="connsiteX67" fmla="*/ 9140782 w 12210216"/>
              <a:gd name="connsiteY67" fmla="*/ 711225 h 1002962"/>
              <a:gd name="connsiteX68" fmla="*/ 9140782 w 12210216"/>
              <a:gd name="connsiteY68" fmla="*/ 605298 h 1002962"/>
              <a:gd name="connsiteX69" fmla="*/ 9156995 w 12210216"/>
              <a:gd name="connsiteY69" fmla="*/ 605298 h 1002962"/>
              <a:gd name="connsiteX70" fmla="*/ 9156995 w 12210216"/>
              <a:gd name="connsiteY70" fmla="*/ 557739 h 1002962"/>
              <a:gd name="connsiteX71" fmla="*/ 9192124 w 12210216"/>
              <a:gd name="connsiteY71" fmla="*/ 557739 h 1002962"/>
              <a:gd name="connsiteX72" fmla="*/ 9192124 w 12210216"/>
              <a:gd name="connsiteY72" fmla="*/ 536121 h 1002962"/>
              <a:gd name="connsiteX73" fmla="*/ 9238063 w 12210216"/>
              <a:gd name="connsiteY73" fmla="*/ 536121 h 1002962"/>
              <a:gd name="connsiteX74" fmla="*/ 9238063 w 12210216"/>
              <a:gd name="connsiteY74" fmla="*/ 555577 h 1002962"/>
              <a:gd name="connsiteX75" fmla="*/ 9262383 w 12210216"/>
              <a:gd name="connsiteY75" fmla="*/ 555577 h 1002962"/>
              <a:gd name="connsiteX76" fmla="*/ 9262383 w 12210216"/>
              <a:gd name="connsiteY76" fmla="*/ 603136 h 1002962"/>
              <a:gd name="connsiteX77" fmla="*/ 9273192 w 12210216"/>
              <a:gd name="connsiteY77" fmla="*/ 603136 h 1002962"/>
              <a:gd name="connsiteX78" fmla="*/ 9273192 w 12210216"/>
              <a:gd name="connsiteY78" fmla="*/ 607459 h 1002962"/>
              <a:gd name="connsiteX79" fmla="*/ 9292108 w 12210216"/>
              <a:gd name="connsiteY79" fmla="*/ 607459 h 1002962"/>
              <a:gd name="connsiteX80" fmla="*/ 9292108 w 12210216"/>
              <a:gd name="connsiteY80" fmla="*/ 646371 h 1002962"/>
              <a:gd name="connsiteX81" fmla="*/ 9302917 w 12210216"/>
              <a:gd name="connsiteY81" fmla="*/ 646371 h 1002962"/>
              <a:gd name="connsiteX82" fmla="*/ 9302917 w 12210216"/>
              <a:gd name="connsiteY82" fmla="*/ 659342 h 1002962"/>
              <a:gd name="connsiteX83" fmla="*/ 9324535 w 12210216"/>
              <a:gd name="connsiteY83" fmla="*/ 659342 h 1002962"/>
              <a:gd name="connsiteX84" fmla="*/ 9324535 w 12210216"/>
              <a:gd name="connsiteY84" fmla="*/ 663666 h 1002962"/>
              <a:gd name="connsiteX85" fmla="*/ 9332642 w 12210216"/>
              <a:gd name="connsiteY85" fmla="*/ 665827 h 1002962"/>
              <a:gd name="connsiteX86" fmla="*/ 9332642 w 12210216"/>
              <a:gd name="connsiteY86" fmla="*/ 687445 h 1002962"/>
              <a:gd name="connsiteX87" fmla="*/ 9356962 w 12210216"/>
              <a:gd name="connsiteY87" fmla="*/ 687445 h 1002962"/>
              <a:gd name="connsiteX88" fmla="*/ 9356962 w 12210216"/>
              <a:gd name="connsiteY88" fmla="*/ 696092 h 1002962"/>
              <a:gd name="connsiteX89" fmla="*/ 9370473 w 12210216"/>
              <a:gd name="connsiteY89" fmla="*/ 696092 h 1002962"/>
              <a:gd name="connsiteX90" fmla="*/ 9370473 w 12210216"/>
              <a:gd name="connsiteY90" fmla="*/ 713387 h 1002962"/>
              <a:gd name="connsiteX91" fmla="*/ 9375878 w 12210216"/>
              <a:gd name="connsiteY91" fmla="*/ 713387 h 1002962"/>
              <a:gd name="connsiteX92" fmla="*/ 9375878 w 12210216"/>
              <a:gd name="connsiteY92" fmla="*/ 698254 h 1002962"/>
              <a:gd name="connsiteX93" fmla="*/ 9386687 w 12210216"/>
              <a:gd name="connsiteY93" fmla="*/ 698254 h 1002962"/>
              <a:gd name="connsiteX94" fmla="*/ 9386687 w 12210216"/>
              <a:gd name="connsiteY94" fmla="*/ 711225 h 1002962"/>
              <a:gd name="connsiteX95" fmla="*/ 9394794 w 12210216"/>
              <a:gd name="connsiteY95" fmla="*/ 711225 h 1002962"/>
              <a:gd name="connsiteX96" fmla="*/ 9394794 w 12210216"/>
              <a:gd name="connsiteY96" fmla="*/ 706901 h 1002962"/>
              <a:gd name="connsiteX97" fmla="*/ 9459648 w 12210216"/>
              <a:gd name="connsiteY97" fmla="*/ 706901 h 1002962"/>
              <a:gd name="connsiteX98" fmla="*/ 9459648 w 12210216"/>
              <a:gd name="connsiteY98" fmla="*/ 717710 h 1002962"/>
              <a:gd name="connsiteX99" fmla="*/ 9467754 w 12210216"/>
              <a:gd name="connsiteY99" fmla="*/ 717710 h 1002962"/>
              <a:gd name="connsiteX100" fmla="*/ 9467754 w 12210216"/>
              <a:gd name="connsiteY100" fmla="*/ 735004 h 1002962"/>
              <a:gd name="connsiteX101" fmla="*/ 9489372 w 12210216"/>
              <a:gd name="connsiteY101" fmla="*/ 724195 h 1002962"/>
              <a:gd name="connsiteX102" fmla="*/ 9497479 w 12210216"/>
              <a:gd name="connsiteY102" fmla="*/ 683122 h 1002962"/>
              <a:gd name="connsiteX103" fmla="*/ 9505586 w 12210216"/>
              <a:gd name="connsiteY103" fmla="*/ 680960 h 1002962"/>
              <a:gd name="connsiteX104" fmla="*/ 9508288 w 12210216"/>
              <a:gd name="connsiteY104" fmla="*/ 611783 h 1002962"/>
              <a:gd name="connsiteX105" fmla="*/ 9510990 w 12210216"/>
              <a:gd name="connsiteY105" fmla="*/ 680960 h 1002962"/>
              <a:gd name="connsiteX106" fmla="*/ 9519097 w 12210216"/>
              <a:gd name="connsiteY106" fmla="*/ 683122 h 1002962"/>
              <a:gd name="connsiteX107" fmla="*/ 9519097 w 12210216"/>
              <a:gd name="connsiteY107" fmla="*/ 596651 h 1002962"/>
              <a:gd name="connsiteX108" fmla="*/ 9524502 w 12210216"/>
              <a:gd name="connsiteY108" fmla="*/ 596651 h 1002962"/>
              <a:gd name="connsiteX109" fmla="*/ 9524502 w 12210216"/>
              <a:gd name="connsiteY109" fmla="*/ 564224 h 1002962"/>
              <a:gd name="connsiteX110" fmla="*/ 9575845 w 12210216"/>
              <a:gd name="connsiteY110" fmla="*/ 564224 h 1002962"/>
              <a:gd name="connsiteX111" fmla="*/ 9575845 w 12210216"/>
              <a:gd name="connsiteY111" fmla="*/ 596651 h 1002962"/>
              <a:gd name="connsiteX112" fmla="*/ 9583952 w 12210216"/>
              <a:gd name="connsiteY112" fmla="*/ 596651 h 1002962"/>
              <a:gd name="connsiteX113" fmla="*/ 9583952 w 12210216"/>
              <a:gd name="connsiteY113" fmla="*/ 514503 h 1002962"/>
              <a:gd name="connsiteX114" fmla="*/ 9602867 w 12210216"/>
              <a:gd name="connsiteY114" fmla="*/ 514503 h 1002962"/>
              <a:gd name="connsiteX115" fmla="*/ 9602867 w 12210216"/>
              <a:gd name="connsiteY115" fmla="*/ 499370 h 1002962"/>
              <a:gd name="connsiteX116" fmla="*/ 9632592 w 12210216"/>
              <a:gd name="connsiteY116" fmla="*/ 499370 h 1002962"/>
              <a:gd name="connsiteX117" fmla="*/ 9632592 w 12210216"/>
              <a:gd name="connsiteY117" fmla="*/ 490723 h 1002962"/>
              <a:gd name="connsiteX118" fmla="*/ 9651508 w 12210216"/>
              <a:gd name="connsiteY118" fmla="*/ 490723 h 1002962"/>
              <a:gd name="connsiteX119" fmla="*/ 9651508 w 12210216"/>
              <a:gd name="connsiteY119" fmla="*/ 499370 h 1002962"/>
              <a:gd name="connsiteX120" fmla="*/ 9659614 w 12210216"/>
              <a:gd name="connsiteY120" fmla="*/ 499370 h 1002962"/>
              <a:gd name="connsiteX121" fmla="*/ 9659614 w 12210216"/>
              <a:gd name="connsiteY121" fmla="*/ 495047 h 1002962"/>
              <a:gd name="connsiteX122" fmla="*/ 9673126 w 12210216"/>
              <a:gd name="connsiteY122" fmla="*/ 495047 h 1002962"/>
              <a:gd name="connsiteX123" fmla="*/ 9673126 w 12210216"/>
              <a:gd name="connsiteY123" fmla="*/ 499370 h 1002962"/>
              <a:gd name="connsiteX124" fmla="*/ 9678530 w 12210216"/>
              <a:gd name="connsiteY124" fmla="*/ 499370 h 1002962"/>
              <a:gd name="connsiteX125" fmla="*/ 9678530 w 12210216"/>
              <a:gd name="connsiteY125" fmla="*/ 490723 h 1002962"/>
              <a:gd name="connsiteX126" fmla="*/ 9702851 w 12210216"/>
              <a:gd name="connsiteY126" fmla="*/ 490723 h 1002962"/>
              <a:gd name="connsiteX127" fmla="*/ 9702851 w 12210216"/>
              <a:gd name="connsiteY127" fmla="*/ 499370 h 1002962"/>
              <a:gd name="connsiteX128" fmla="*/ 9743384 w 12210216"/>
              <a:gd name="connsiteY128" fmla="*/ 499370 h 1002962"/>
              <a:gd name="connsiteX129" fmla="*/ 9743384 w 12210216"/>
              <a:gd name="connsiteY129" fmla="*/ 512341 h 1002962"/>
              <a:gd name="connsiteX130" fmla="*/ 9778514 w 12210216"/>
              <a:gd name="connsiteY130" fmla="*/ 512341 h 1002962"/>
              <a:gd name="connsiteX131" fmla="*/ 9778514 w 12210216"/>
              <a:gd name="connsiteY131" fmla="*/ 542606 h 1002962"/>
              <a:gd name="connsiteX132" fmla="*/ 9786620 w 12210216"/>
              <a:gd name="connsiteY132" fmla="*/ 542606 h 1002962"/>
              <a:gd name="connsiteX133" fmla="*/ 9786620 w 12210216"/>
              <a:gd name="connsiteY133" fmla="*/ 551253 h 1002962"/>
              <a:gd name="connsiteX134" fmla="*/ 9792025 w 12210216"/>
              <a:gd name="connsiteY134" fmla="*/ 551253 h 1002962"/>
              <a:gd name="connsiteX135" fmla="*/ 9792025 w 12210216"/>
              <a:gd name="connsiteY135" fmla="*/ 581518 h 1002962"/>
              <a:gd name="connsiteX136" fmla="*/ 9800132 w 12210216"/>
              <a:gd name="connsiteY136" fmla="*/ 581518 h 1002962"/>
              <a:gd name="connsiteX137" fmla="*/ 9800132 w 12210216"/>
              <a:gd name="connsiteY137" fmla="*/ 588003 h 1002962"/>
              <a:gd name="connsiteX138" fmla="*/ 9810941 w 12210216"/>
              <a:gd name="connsiteY138" fmla="*/ 588003 h 1002962"/>
              <a:gd name="connsiteX139" fmla="*/ 9810941 w 12210216"/>
              <a:gd name="connsiteY139" fmla="*/ 618268 h 1002962"/>
              <a:gd name="connsiteX140" fmla="*/ 9832559 w 12210216"/>
              <a:gd name="connsiteY140" fmla="*/ 618268 h 1002962"/>
              <a:gd name="connsiteX141" fmla="*/ 9832559 w 12210216"/>
              <a:gd name="connsiteY141" fmla="*/ 642048 h 1002962"/>
              <a:gd name="connsiteX142" fmla="*/ 9835261 w 12210216"/>
              <a:gd name="connsiteY142" fmla="*/ 642048 h 1002962"/>
              <a:gd name="connsiteX143" fmla="*/ 9835261 w 12210216"/>
              <a:gd name="connsiteY143" fmla="*/ 655019 h 1002962"/>
              <a:gd name="connsiteX144" fmla="*/ 9843368 w 12210216"/>
              <a:gd name="connsiteY144" fmla="*/ 655019 h 1002962"/>
              <a:gd name="connsiteX145" fmla="*/ 9843368 w 12210216"/>
              <a:gd name="connsiteY145" fmla="*/ 678798 h 1002962"/>
              <a:gd name="connsiteX146" fmla="*/ 9856879 w 12210216"/>
              <a:gd name="connsiteY146" fmla="*/ 678798 h 1002962"/>
              <a:gd name="connsiteX147" fmla="*/ 9856879 w 12210216"/>
              <a:gd name="connsiteY147" fmla="*/ 680960 h 1002962"/>
              <a:gd name="connsiteX148" fmla="*/ 9859582 w 12210216"/>
              <a:gd name="connsiteY148" fmla="*/ 680960 h 1002962"/>
              <a:gd name="connsiteX149" fmla="*/ 9859582 w 12210216"/>
              <a:gd name="connsiteY149" fmla="*/ 696092 h 1002962"/>
              <a:gd name="connsiteX150" fmla="*/ 9875795 w 12210216"/>
              <a:gd name="connsiteY150" fmla="*/ 680960 h 1002962"/>
              <a:gd name="connsiteX151" fmla="*/ 9913627 w 12210216"/>
              <a:gd name="connsiteY151" fmla="*/ 680960 h 1002962"/>
              <a:gd name="connsiteX152" fmla="*/ 9913627 w 12210216"/>
              <a:gd name="connsiteY152" fmla="*/ 767431 h 1002962"/>
              <a:gd name="connsiteX153" fmla="*/ 9921734 w 12210216"/>
              <a:gd name="connsiteY153" fmla="*/ 767431 h 1002962"/>
              <a:gd name="connsiteX154" fmla="*/ 9929840 w 12210216"/>
              <a:gd name="connsiteY154" fmla="*/ 756622 h 1002962"/>
              <a:gd name="connsiteX155" fmla="*/ 9929840 w 12210216"/>
              <a:gd name="connsiteY155" fmla="*/ 771755 h 1002962"/>
              <a:gd name="connsiteX156" fmla="*/ 9935245 w 12210216"/>
              <a:gd name="connsiteY156" fmla="*/ 771755 h 1002962"/>
              <a:gd name="connsiteX157" fmla="*/ 9935245 w 12210216"/>
              <a:gd name="connsiteY157" fmla="*/ 726357 h 1002962"/>
              <a:gd name="connsiteX158" fmla="*/ 9943352 w 12210216"/>
              <a:gd name="connsiteY158" fmla="*/ 726357 h 1002962"/>
              <a:gd name="connsiteX159" fmla="*/ 9943352 w 12210216"/>
              <a:gd name="connsiteY159" fmla="*/ 661504 h 1002962"/>
              <a:gd name="connsiteX160" fmla="*/ 9954160 w 12210216"/>
              <a:gd name="connsiteY160" fmla="*/ 661504 h 1002962"/>
              <a:gd name="connsiteX161" fmla="*/ 9970374 w 12210216"/>
              <a:gd name="connsiteY161" fmla="*/ 618268 h 1002962"/>
              <a:gd name="connsiteX162" fmla="*/ 9983885 w 12210216"/>
              <a:gd name="connsiteY162" fmla="*/ 618268 h 1002962"/>
              <a:gd name="connsiteX163" fmla="*/ 9997396 w 12210216"/>
              <a:gd name="connsiteY163" fmla="*/ 661504 h 1002962"/>
              <a:gd name="connsiteX164" fmla="*/ 10008206 w 12210216"/>
              <a:gd name="connsiteY164" fmla="*/ 661504 h 1002962"/>
              <a:gd name="connsiteX165" fmla="*/ 10008206 w 12210216"/>
              <a:gd name="connsiteY165" fmla="*/ 700416 h 1002962"/>
              <a:gd name="connsiteX166" fmla="*/ 10027121 w 12210216"/>
              <a:gd name="connsiteY166" fmla="*/ 700416 h 1002962"/>
              <a:gd name="connsiteX167" fmla="*/ 10027121 w 12210216"/>
              <a:gd name="connsiteY167" fmla="*/ 717710 h 1002962"/>
              <a:gd name="connsiteX168" fmla="*/ 10032526 w 12210216"/>
              <a:gd name="connsiteY168" fmla="*/ 717710 h 1002962"/>
              <a:gd name="connsiteX169" fmla="*/ 10032526 w 12210216"/>
              <a:gd name="connsiteY169" fmla="*/ 700416 h 1002962"/>
              <a:gd name="connsiteX170" fmla="*/ 10048740 w 12210216"/>
              <a:gd name="connsiteY170" fmla="*/ 700416 h 1002962"/>
              <a:gd name="connsiteX171" fmla="*/ 10048740 w 12210216"/>
              <a:gd name="connsiteY171" fmla="*/ 713387 h 1002962"/>
              <a:gd name="connsiteX172" fmla="*/ 10089273 w 12210216"/>
              <a:gd name="connsiteY172" fmla="*/ 713387 h 1002962"/>
              <a:gd name="connsiteX173" fmla="*/ 10089273 w 12210216"/>
              <a:gd name="connsiteY173" fmla="*/ 676636 h 1002962"/>
              <a:gd name="connsiteX174" fmla="*/ 10102784 w 12210216"/>
              <a:gd name="connsiteY174" fmla="*/ 676636 h 1002962"/>
              <a:gd name="connsiteX175" fmla="*/ 10102784 w 12210216"/>
              <a:gd name="connsiteY175" fmla="*/ 698254 h 1002962"/>
              <a:gd name="connsiteX176" fmla="*/ 10105487 w 12210216"/>
              <a:gd name="connsiteY176" fmla="*/ 698254 h 1002962"/>
              <a:gd name="connsiteX177" fmla="*/ 10105487 w 12210216"/>
              <a:gd name="connsiteY177" fmla="*/ 665827 h 1002962"/>
              <a:gd name="connsiteX178" fmla="*/ 10135212 w 12210216"/>
              <a:gd name="connsiteY178" fmla="*/ 665827 h 1002962"/>
              <a:gd name="connsiteX179" fmla="*/ 10135212 w 12210216"/>
              <a:gd name="connsiteY179" fmla="*/ 652857 h 1002962"/>
              <a:gd name="connsiteX180" fmla="*/ 10143318 w 12210216"/>
              <a:gd name="connsiteY180" fmla="*/ 652857 h 1002962"/>
              <a:gd name="connsiteX181" fmla="*/ 10143318 w 12210216"/>
              <a:gd name="connsiteY181" fmla="*/ 637724 h 1002962"/>
              <a:gd name="connsiteX182" fmla="*/ 10148723 w 12210216"/>
              <a:gd name="connsiteY182" fmla="*/ 637724 h 1002962"/>
              <a:gd name="connsiteX183" fmla="*/ 10148723 w 12210216"/>
              <a:gd name="connsiteY183" fmla="*/ 644210 h 1002962"/>
              <a:gd name="connsiteX184" fmla="*/ 10173043 w 12210216"/>
              <a:gd name="connsiteY184" fmla="*/ 644210 h 1002962"/>
              <a:gd name="connsiteX185" fmla="*/ 10173043 w 12210216"/>
              <a:gd name="connsiteY185" fmla="*/ 637724 h 1002962"/>
              <a:gd name="connsiteX186" fmla="*/ 10181150 w 12210216"/>
              <a:gd name="connsiteY186" fmla="*/ 637724 h 1002962"/>
              <a:gd name="connsiteX187" fmla="*/ 10181150 w 12210216"/>
              <a:gd name="connsiteY187" fmla="*/ 648533 h 1002962"/>
              <a:gd name="connsiteX188" fmla="*/ 10232493 w 12210216"/>
              <a:gd name="connsiteY188" fmla="*/ 648533 h 1002962"/>
              <a:gd name="connsiteX189" fmla="*/ 10232493 w 12210216"/>
              <a:gd name="connsiteY189" fmla="*/ 786887 h 1002962"/>
              <a:gd name="connsiteX190" fmla="*/ 10248706 w 12210216"/>
              <a:gd name="connsiteY190" fmla="*/ 786887 h 1002962"/>
              <a:gd name="connsiteX191" fmla="*/ 10248706 w 12210216"/>
              <a:gd name="connsiteY191" fmla="*/ 773916 h 1002962"/>
              <a:gd name="connsiteX192" fmla="*/ 10254111 w 12210216"/>
              <a:gd name="connsiteY192" fmla="*/ 773916 h 1002962"/>
              <a:gd name="connsiteX193" fmla="*/ 10254111 w 12210216"/>
              <a:gd name="connsiteY193" fmla="*/ 786887 h 1002962"/>
              <a:gd name="connsiteX194" fmla="*/ 10294645 w 12210216"/>
              <a:gd name="connsiteY194" fmla="*/ 786887 h 1002962"/>
              <a:gd name="connsiteX195" fmla="*/ 10294645 w 12210216"/>
              <a:gd name="connsiteY195" fmla="*/ 756622 h 1002962"/>
              <a:gd name="connsiteX196" fmla="*/ 10310858 w 12210216"/>
              <a:gd name="connsiteY196" fmla="*/ 756622 h 1002962"/>
              <a:gd name="connsiteX197" fmla="*/ 10313560 w 12210216"/>
              <a:gd name="connsiteY197" fmla="*/ 754460 h 1002962"/>
              <a:gd name="connsiteX198" fmla="*/ 10327072 w 12210216"/>
              <a:gd name="connsiteY198" fmla="*/ 754460 h 1002962"/>
              <a:gd name="connsiteX199" fmla="*/ 10332476 w 12210216"/>
              <a:gd name="connsiteY199" fmla="*/ 756622 h 1002962"/>
              <a:gd name="connsiteX200" fmla="*/ 10345988 w 12210216"/>
              <a:gd name="connsiteY200" fmla="*/ 756622 h 1002962"/>
              <a:gd name="connsiteX201" fmla="*/ 10345988 w 12210216"/>
              <a:gd name="connsiteY201" fmla="*/ 786887 h 1002962"/>
              <a:gd name="connsiteX202" fmla="*/ 10356796 w 12210216"/>
              <a:gd name="connsiteY202" fmla="*/ 786887 h 1002962"/>
              <a:gd name="connsiteX203" fmla="*/ 10356796 w 12210216"/>
              <a:gd name="connsiteY203" fmla="*/ 804181 h 1002962"/>
              <a:gd name="connsiteX204" fmla="*/ 10386521 w 12210216"/>
              <a:gd name="connsiteY204" fmla="*/ 806343 h 1002962"/>
              <a:gd name="connsiteX205" fmla="*/ 10386521 w 12210216"/>
              <a:gd name="connsiteY205" fmla="*/ 789049 h 1002962"/>
              <a:gd name="connsiteX206" fmla="*/ 10489207 w 12210216"/>
              <a:gd name="connsiteY206" fmla="*/ 789049 h 1002962"/>
              <a:gd name="connsiteX207" fmla="*/ 10489207 w 12210216"/>
              <a:gd name="connsiteY207" fmla="*/ 806343 h 1002962"/>
              <a:gd name="connsiteX208" fmla="*/ 10502718 w 12210216"/>
              <a:gd name="connsiteY208" fmla="*/ 806343 h 1002962"/>
              <a:gd name="connsiteX209" fmla="*/ 10502718 w 12210216"/>
              <a:gd name="connsiteY209" fmla="*/ 810667 h 1002962"/>
              <a:gd name="connsiteX210" fmla="*/ 10494612 w 12210216"/>
              <a:gd name="connsiteY210" fmla="*/ 810667 h 1002962"/>
              <a:gd name="connsiteX211" fmla="*/ 10494612 w 12210216"/>
              <a:gd name="connsiteY211" fmla="*/ 814322 h 1002962"/>
              <a:gd name="connsiteX212" fmla="*/ 10564926 w 12210216"/>
              <a:gd name="connsiteY212" fmla="*/ 814322 h 1002962"/>
              <a:gd name="connsiteX213" fmla="*/ 10567572 w 12210216"/>
              <a:gd name="connsiteY213" fmla="*/ 782563 h 1002962"/>
              <a:gd name="connsiteX214" fmla="*/ 10575679 w 12210216"/>
              <a:gd name="connsiteY214" fmla="*/ 782563 h 1002962"/>
              <a:gd name="connsiteX215" fmla="*/ 10578015 w 12210216"/>
              <a:gd name="connsiteY215" fmla="*/ 814322 h 1002962"/>
              <a:gd name="connsiteX216" fmla="*/ 10589557 w 12210216"/>
              <a:gd name="connsiteY216" fmla="*/ 814322 h 1002962"/>
              <a:gd name="connsiteX217" fmla="*/ 10591893 w 12210216"/>
              <a:gd name="connsiteY217" fmla="*/ 782563 h 1002962"/>
              <a:gd name="connsiteX218" fmla="*/ 10600000 w 12210216"/>
              <a:gd name="connsiteY218" fmla="*/ 782563 h 1002962"/>
              <a:gd name="connsiteX219" fmla="*/ 10602335 w 12210216"/>
              <a:gd name="connsiteY219" fmla="*/ 814322 h 1002962"/>
              <a:gd name="connsiteX220" fmla="*/ 10672960 w 12210216"/>
              <a:gd name="connsiteY220" fmla="*/ 814322 h 1002962"/>
              <a:gd name="connsiteX221" fmla="*/ 10672960 w 12210216"/>
              <a:gd name="connsiteY221" fmla="*/ 808505 h 1002962"/>
              <a:gd name="connsiteX222" fmla="*/ 10689174 w 12210216"/>
              <a:gd name="connsiteY222" fmla="*/ 808505 h 1002962"/>
              <a:gd name="connsiteX223" fmla="*/ 10689174 w 12210216"/>
              <a:gd name="connsiteY223" fmla="*/ 814322 h 1002962"/>
              <a:gd name="connsiteX224" fmla="*/ 10713494 w 12210216"/>
              <a:gd name="connsiteY224" fmla="*/ 814322 h 1002962"/>
              <a:gd name="connsiteX225" fmla="*/ 10713494 w 12210216"/>
              <a:gd name="connsiteY225" fmla="*/ 810667 h 1002962"/>
              <a:gd name="connsiteX226" fmla="*/ 10721601 w 12210216"/>
              <a:gd name="connsiteY226" fmla="*/ 810667 h 1002962"/>
              <a:gd name="connsiteX227" fmla="*/ 10721601 w 12210216"/>
              <a:gd name="connsiteY227" fmla="*/ 814322 h 1002962"/>
              <a:gd name="connsiteX228" fmla="*/ 10729708 w 12210216"/>
              <a:gd name="connsiteY228" fmla="*/ 814322 h 1002962"/>
              <a:gd name="connsiteX229" fmla="*/ 10729708 w 12210216"/>
              <a:gd name="connsiteY229" fmla="*/ 806343 h 1002962"/>
              <a:gd name="connsiteX230" fmla="*/ 10740517 w 12210216"/>
              <a:gd name="connsiteY230" fmla="*/ 806343 h 1002962"/>
              <a:gd name="connsiteX231" fmla="*/ 10740517 w 12210216"/>
              <a:gd name="connsiteY231" fmla="*/ 799858 h 1002962"/>
              <a:gd name="connsiteX232" fmla="*/ 10751326 w 12210216"/>
              <a:gd name="connsiteY232" fmla="*/ 799858 h 1002962"/>
              <a:gd name="connsiteX233" fmla="*/ 10751326 w 12210216"/>
              <a:gd name="connsiteY233" fmla="*/ 806343 h 1002962"/>
              <a:gd name="connsiteX234" fmla="*/ 10897248 w 12210216"/>
              <a:gd name="connsiteY234" fmla="*/ 806343 h 1002962"/>
              <a:gd name="connsiteX235" fmla="*/ 10897248 w 12210216"/>
              <a:gd name="connsiteY235" fmla="*/ 810667 h 1002962"/>
              <a:gd name="connsiteX236" fmla="*/ 10913461 w 12210216"/>
              <a:gd name="connsiteY236" fmla="*/ 810667 h 1002962"/>
              <a:gd name="connsiteX237" fmla="*/ 10913461 w 12210216"/>
              <a:gd name="connsiteY237" fmla="*/ 806343 h 1002962"/>
              <a:gd name="connsiteX238" fmla="*/ 10935079 w 12210216"/>
              <a:gd name="connsiteY238" fmla="*/ 806343 h 1002962"/>
              <a:gd name="connsiteX239" fmla="*/ 10935079 w 12210216"/>
              <a:gd name="connsiteY239" fmla="*/ 812828 h 1002962"/>
              <a:gd name="connsiteX240" fmla="*/ 10953995 w 12210216"/>
              <a:gd name="connsiteY240" fmla="*/ 812828 h 1002962"/>
              <a:gd name="connsiteX241" fmla="*/ 10953995 w 12210216"/>
              <a:gd name="connsiteY241" fmla="*/ 814322 h 1002962"/>
              <a:gd name="connsiteX242" fmla="*/ 10997231 w 12210216"/>
              <a:gd name="connsiteY242" fmla="*/ 814322 h 1002962"/>
              <a:gd name="connsiteX243" fmla="*/ 10997231 w 12210216"/>
              <a:gd name="connsiteY243" fmla="*/ 797696 h 1002962"/>
              <a:gd name="connsiteX244" fmla="*/ 11005338 w 12210216"/>
              <a:gd name="connsiteY244" fmla="*/ 797696 h 1002962"/>
              <a:gd name="connsiteX245" fmla="*/ 11005338 w 12210216"/>
              <a:gd name="connsiteY245" fmla="*/ 814322 h 1002962"/>
              <a:gd name="connsiteX246" fmla="*/ 11013445 w 12210216"/>
              <a:gd name="connsiteY246" fmla="*/ 814322 h 1002962"/>
              <a:gd name="connsiteX247" fmla="*/ 11013445 w 12210216"/>
              <a:gd name="connsiteY247" fmla="*/ 810667 h 1002962"/>
              <a:gd name="connsiteX248" fmla="*/ 11064788 w 12210216"/>
              <a:gd name="connsiteY248" fmla="*/ 810667 h 1002962"/>
              <a:gd name="connsiteX249" fmla="*/ 11064788 w 12210216"/>
              <a:gd name="connsiteY249" fmla="*/ 814322 h 1002962"/>
              <a:gd name="connsiteX250" fmla="*/ 11079413 w 12210216"/>
              <a:gd name="connsiteY250" fmla="*/ 814322 h 1002962"/>
              <a:gd name="connsiteX251" fmla="*/ 11099917 w 12210216"/>
              <a:gd name="connsiteY251" fmla="*/ 404252 h 1002962"/>
              <a:gd name="connsiteX252" fmla="*/ 11083703 w 12210216"/>
              <a:gd name="connsiteY252" fmla="*/ 382634 h 1002962"/>
              <a:gd name="connsiteX253" fmla="*/ 11075596 w 12210216"/>
              <a:gd name="connsiteY253" fmla="*/ 378311 h 1002962"/>
              <a:gd name="connsiteX254" fmla="*/ 11086406 w 12210216"/>
              <a:gd name="connsiteY254" fmla="*/ 354531 h 1002962"/>
              <a:gd name="connsiteX255" fmla="*/ 11086406 w 12210216"/>
              <a:gd name="connsiteY255" fmla="*/ 337237 h 1002962"/>
              <a:gd name="connsiteX256" fmla="*/ 11105321 w 12210216"/>
              <a:gd name="connsiteY256" fmla="*/ 337237 h 1002962"/>
              <a:gd name="connsiteX257" fmla="*/ 11105321 w 12210216"/>
              <a:gd name="connsiteY257" fmla="*/ 315619 h 1002962"/>
              <a:gd name="connsiteX258" fmla="*/ 11108024 w 12210216"/>
              <a:gd name="connsiteY258" fmla="*/ 311296 h 1002962"/>
              <a:gd name="connsiteX259" fmla="*/ 11108024 w 12210216"/>
              <a:gd name="connsiteY259" fmla="*/ 233472 h 1002962"/>
              <a:gd name="connsiteX260" fmla="*/ 11105321 w 12210216"/>
              <a:gd name="connsiteY260" fmla="*/ 226986 h 1002962"/>
              <a:gd name="connsiteX261" fmla="*/ 11113428 w 12210216"/>
              <a:gd name="connsiteY261" fmla="*/ 220501 h 1002962"/>
              <a:gd name="connsiteX262" fmla="*/ 11113428 w 12210216"/>
              <a:gd name="connsiteY262" fmla="*/ 162133 h 1002962"/>
              <a:gd name="connsiteX263" fmla="*/ 11116130 w 12210216"/>
              <a:gd name="connsiteY263" fmla="*/ 157810 h 1002962"/>
              <a:gd name="connsiteX264" fmla="*/ 11116130 w 12210216"/>
              <a:gd name="connsiteY264" fmla="*/ 101603 h 1002962"/>
              <a:gd name="connsiteX265" fmla="*/ 11118833 w 12210216"/>
              <a:gd name="connsiteY265" fmla="*/ 99442 h 1002962"/>
              <a:gd name="connsiteX266" fmla="*/ 11118833 w 12210216"/>
              <a:gd name="connsiteY266" fmla="*/ 82147 h 1002962"/>
              <a:gd name="connsiteX267" fmla="*/ 11121535 w 12210216"/>
              <a:gd name="connsiteY267" fmla="*/ 79986 h 1002962"/>
              <a:gd name="connsiteX268" fmla="*/ 11124237 w 12210216"/>
              <a:gd name="connsiteY268" fmla="*/ 82147 h 1002962"/>
              <a:gd name="connsiteX269" fmla="*/ 11124237 w 12210216"/>
              <a:gd name="connsiteY269" fmla="*/ 99442 h 1002962"/>
              <a:gd name="connsiteX270" fmla="*/ 11126939 w 12210216"/>
              <a:gd name="connsiteY270" fmla="*/ 101603 h 1002962"/>
              <a:gd name="connsiteX271" fmla="*/ 11126939 w 12210216"/>
              <a:gd name="connsiteY271" fmla="*/ 157810 h 1002962"/>
              <a:gd name="connsiteX272" fmla="*/ 11129642 w 12210216"/>
              <a:gd name="connsiteY272" fmla="*/ 162133 h 1002962"/>
              <a:gd name="connsiteX273" fmla="*/ 11129642 w 12210216"/>
              <a:gd name="connsiteY273" fmla="*/ 220501 h 1002962"/>
              <a:gd name="connsiteX274" fmla="*/ 11137748 w 12210216"/>
              <a:gd name="connsiteY274" fmla="*/ 226986 h 1002962"/>
              <a:gd name="connsiteX275" fmla="*/ 11135046 w 12210216"/>
              <a:gd name="connsiteY275" fmla="*/ 233472 h 1002962"/>
              <a:gd name="connsiteX276" fmla="*/ 11135046 w 12210216"/>
              <a:gd name="connsiteY276" fmla="*/ 311296 h 1002962"/>
              <a:gd name="connsiteX277" fmla="*/ 11137748 w 12210216"/>
              <a:gd name="connsiteY277" fmla="*/ 315619 h 1002962"/>
              <a:gd name="connsiteX278" fmla="*/ 11137748 w 12210216"/>
              <a:gd name="connsiteY278" fmla="*/ 337237 h 1002962"/>
              <a:gd name="connsiteX279" fmla="*/ 11156664 w 12210216"/>
              <a:gd name="connsiteY279" fmla="*/ 337237 h 1002962"/>
              <a:gd name="connsiteX280" fmla="*/ 11156664 w 12210216"/>
              <a:gd name="connsiteY280" fmla="*/ 354531 h 1002962"/>
              <a:gd name="connsiteX281" fmla="*/ 11167473 w 12210216"/>
              <a:gd name="connsiteY281" fmla="*/ 378311 h 1002962"/>
              <a:gd name="connsiteX282" fmla="*/ 11159366 w 12210216"/>
              <a:gd name="connsiteY282" fmla="*/ 382634 h 1002962"/>
              <a:gd name="connsiteX283" fmla="*/ 11143153 w 12210216"/>
              <a:gd name="connsiteY283" fmla="*/ 404252 h 1002962"/>
              <a:gd name="connsiteX284" fmla="*/ 11153962 w 12210216"/>
              <a:gd name="connsiteY284" fmla="*/ 657180 h 1002962"/>
              <a:gd name="connsiteX285" fmla="*/ 11240434 w 12210216"/>
              <a:gd name="connsiteY285" fmla="*/ 657180 h 1002962"/>
              <a:gd name="connsiteX286" fmla="*/ 11240434 w 12210216"/>
              <a:gd name="connsiteY286" fmla="*/ 732843 h 1002962"/>
              <a:gd name="connsiteX287" fmla="*/ 11251243 w 12210216"/>
              <a:gd name="connsiteY287" fmla="*/ 732843 h 1002962"/>
              <a:gd name="connsiteX288" fmla="*/ 11253945 w 12210216"/>
              <a:gd name="connsiteY288" fmla="*/ 726357 h 1002962"/>
              <a:gd name="connsiteX289" fmla="*/ 11262052 w 12210216"/>
              <a:gd name="connsiteY289" fmla="*/ 726357 h 1002962"/>
              <a:gd name="connsiteX290" fmla="*/ 11264754 w 12210216"/>
              <a:gd name="connsiteY290" fmla="*/ 735004 h 1002962"/>
              <a:gd name="connsiteX291" fmla="*/ 11280968 w 12210216"/>
              <a:gd name="connsiteY291" fmla="*/ 735004 h 1002962"/>
              <a:gd name="connsiteX292" fmla="*/ 11280968 w 12210216"/>
              <a:gd name="connsiteY292" fmla="*/ 728519 h 1002962"/>
              <a:gd name="connsiteX293" fmla="*/ 11310693 w 12210216"/>
              <a:gd name="connsiteY293" fmla="*/ 728519 h 1002962"/>
              <a:gd name="connsiteX294" fmla="*/ 11310693 w 12210216"/>
              <a:gd name="connsiteY294" fmla="*/ 735004 h 1002962"/>
              <a:gd name="connsiteX295" fmla="*/ 11337715 w 12210216"/>
              <a:gd name="connsiteY295" fmla="*/ 735004 h 1002962"/>
              <a:gd name="connsiteX296" fmla="*/ 11337715 w 12210216"/>
              <a:gd name="connsiteY296" fmla="*/ 780402 h 1002962"/>
              <a:gd name="connsiteX297" fmla="*/ 11356631 w 12210216"/>
              <a:gd name="connsiteY297" fmla="*/ 780402 h 1002962"/>
              <a:gd name="connsiteX298" fmla="*/ 11356631 w 12210216"/>
              <a:gd name="connsiteY298" fmla="*/ 767431 h 1002962"/>
              <a:gd name="connsiteX299" fmla="*/ 11378249 w 12210216"/>
              <a:gd name="connsiteY299" fmla="*/ 767431 h 1002962"/>
              <a:gd name="connsiteX300" fmla="*/ 11378249 w 12210216"/>
              <a:gd name="connsiteY300" fmla="*/ 588003 h 1002962"/>
              <a:gd name="connsiteX301" fmla="*/ 11386356 w 12210216"/>
              <a:gd name="connsiteY301" fmla="*/ 581518 h 1002962"/>
              <a:gd name="connsiteX302" fmla="*/ 11483637 w 12210216"/>
              <a:gd name="connsiteY302" fmla="*/ 581518 h 1002962"/>
              <a:gd name="connsiteX303" fmla="*/ 11483637 w 12210216"/>
              <a:gd name="connsiteY303" fmla="*/ 590165 h 1002962"/>
              <a:gd name="connsiteX304" fmla="*/ 11497148 w 12210216"/>
              <a:gd name="connsiteY304" fmla="*/ 590165 h 1002962"/>
              <a:gd name="connsiteX305" fmla="*/ 11497148 w 12210216"/>
              <a:gd name="connsiteY305" fmla="*/ 704739 h 1002962"/>
              <a:gd name="connsiteX306" fmla="*/ 11526873 w 12210216"/>
              <a:gd name="connsiteY306" fmla="*/ 704739 h 1002962"/>
              <a:gd name="connsiteX307" fmla="*/ 11526873 w 12210216"/>
              <a:gd name="connsiteY307" fmla="*/ 637724 h 1002962"/>
              <a:gd name="connsiteX308" fmla="*/ 11562002 w 12210216"/>
              <a:gd name="connsiteY308" fmla="*/ 637724 h 1002962"/>
              <a:gd name="connsiteX309" fmla="*/ 11567407 w 12210216"/>
              <a:gd name="connsiteY309" fmla="*/ 633401 h 1002962"/>
              <a:gd name="connsiteX310" fmla="*/ 11578216 w 12210216"/>
              <a:gd name="connsiteY310" fmla="*/ 633401 h 1002962"/>
              <a:gd name="connsiteX311" fmla="*/ 11583620 w 12210216"/>
              <a:gd name="connsiteY311" fmla="*/ 637724 h 1002962"/>
              <a:gd name="connsiteX312" fmla="*/ 11613345 w 12210216"/>
              <a:gd name="connsiteY312" fmla="*/ 637724 h 1002962"/>
              <a:gd name="connsiteX313" fmla="*/ 11613345 w 12210216"/>
              <a:gd name="connsiteY313" fmla="*/ 520988 h 1002962"/>
              <a:gd name="connsiteX314" fmla="*/ 11689008 w 12210216"/>
              <a:gd name="connsiteY314" fmla="*/ 510179 h 1002962"/>
              <a:gd name="connsiteX315" fmla="*/ 11689008 w 12210216"/>
              <a:gd name="connsiteY315" fmla="*/ 518826 h 1002962"/>
              <a:gd name="connsiteX316" fmla="*/ 11724138 w 12210216"/>
              <a:gd name="connsiteY316" fmla="*/ 518826 h 1002962"/>
              <a:gd name="connsiteX317" fmla="*/ 11724138 w 12210216"/>
              <a:gd name="connsiteY317" fmla="*/ 773916 h 1002962"/>
              <a:gd name="connsiteX318" fmla="*/ 11753863 w 12210216"/>
              <a:gd name="connsiteY318" fmla="*/ 773916 h 1002962"/>
              <a:gd name="connsiteX319" fmla="*/ 11753863 w 12210216"/>
              <a:gd name="connsiteY319" fmla="*/ 769593 h 1002962"/>
              <a:gd name="connsiteX320" fmla="*/ 11770076 w 12210216"/>
              <a:gd name="connsiteY320" fmla="*/ 769593 h 1002962"/>
              <a:gd name="connsiteX321" fmla="*/ 11770076 w 12210216"/>
              <a:gd name="connsiteY321" fmla="*/ 773916 h 1002962"/>
              <a:gd name="connsiteX322" fmla="*/ 11802503 w 12210216"/>
              <a:gd name="connsiteY322" fmla="*/ 773916 h 1002962"/>
              <a:gd name="connsiteX323" fmla="*/ 11802503 w 12210216"/>
              <a:gd name="connsiteY323" fmla="*/ 760946 h 1002962"/>
              <a:gd name="connsiteX324" fmla="*/ 11840335 w 12210216"/>
              <a:gd name="connsiteY324" fmla="*/ 760946 h 1002962"/>
              <a:gd name="connsiteX325" fmla="*/ 11840335 w 12210216"/>
              <a:gd name="connsiteY325" fmla="*/ 756622 h 1002962"/>
              <a:gd name="connsiteX326" fmla="*/ 11856548 w 12210216"/>
              <a:gd name="connsiteY326" fmla="*/ 756622 h 1002962"/>
              <a:gd name="connsiteX327" fmla="*/ 11856548 w 12210216"/>
              <a:gd name="connsiteY327" fmla="*/ 760946 h 1002962"/>
              <a:gd name="connsiteX328" fmla="*/ 11883571 w 12210216"/>
              <a:gd name="connsiteY328" fmla="*/ 760946 h 1002962"/>
              <a:gd name="connsiteX329" fmla="*/ 11883571 w 12210216"/>
              <a:gd name="connsiteY329" fmla="*/ 743651 h 1002962"/>
              <a:gd name="connsiteX330" fmla="*/ 11894380 w 12210216"/>
              <a:gd name="connsiteY330" fmla="*/ 743651 h 1002962"/>
              <a:gd name="connsiteX331" fmla="*/ 11894380 w 12210216"/>
              <a:gd name="connsiteY331" fmla="*/ 730681 h 1002962"/>
              <a:gd name="connsiteX332" fmla="*/ 11970043 w 12210216"/>
              <a:gd name="connsiteY332" fmla="*/ 730681 h 1002962"/>
              <a:gd name="connsiteX333" fmla="*/ 11970043 w 12210216"/>
              <a:gd name="connsiteY333" fmla="*/ 700416 h 1002962"/>
              <a:gd name="connsiteX334" fmla="*/ 11994363 w 12210216"/>
              <a:gd name="connsiteY334" fmla="*/ 700416 h 1002962"/>
              <a:gd name="connsiteX335" fmla="*/ 11994363 w 12210216"/>
              <a:gd name="connsiteY335" fmla="*/ 693931 h 1002962"/>
              <a:gd name="connsiteX336" fmla="*/ 12010577 w 12210216"/>
              <a:gd name="connsiteY336" fmla="*/ 693931 h 1002962"/>
              <a:gd name="connsiteX337" fmla="*/ 12010577 w 12210216"/>
              <a:gd name="connsiteY337" fmla="*/ 700416 h 1002962"/>
              <a:gd name="connsiteX338" fmla="*/ 12032195 w 12210216"/>
              <a:gd name="connsiteY338" fmla="*/ 700416 h 1002962"/>
              <a:gd name="connsiteX339" fmla="*/ 12032195 w 12210216"/>
              <a:gd name="connsiteY339" fmla="*/ 750137 h 1002962"/>
              <a:gd name="connsiteX340" fmla="*/ 12075431 w 12210216"/>
              <a:gd name="connsiteY340" fmla="*/ 750137 h 1002962"/>
              <a:gd name="connsiteX341" fmla="*/ 12075431 w 12210216"/>
              <a:gd name="connsiteY341" fmla="*/ 724195 h 1002962"/>
              <a:gd name="connsiteX342" fmla="*/ 12126774 w 12210216"/>
              <a:gd name="connsiteY342" fmla="*/ 724195 h 1002962"/>
              <a:gd name="connsiteX343" fmla="*/ 12126774 w 12210216"/>
              <a:gd name="connsiteY343" fmla="*/ 693931 h 1002962"/>
              <a:gd name="connsiteX344" fmla="*/ 12191628 w 12210216"/>
              <a:gd name="connsiteY344" fmla="*/ 693931 h 1002962"/>
              <a:gd name="connsiteX345" fmla="*/ 12191628 w 12210216"/>
              <a:gd name="connsiteY345" fmla="*/ 775099 h 1002962"/>
              <a:gd name="connsiteX346" fmla="*/ 12191628 w 12210216"/>
              <a:gd name="connsiteY346" fmla="*/ 814322 h 1002962"/>
              <a:gd name="connsiteX347" fmla="*/ 12210216 w 12210216"/>
              <a:gd name="connsiteY347" fmla="*/ 814322 h 1002962"/>
              <a:gd name="connsiteX348" fmla="*/ 12210216 w 12210216"/>
              <a:gd name="connsiteY348" fmla="*/ 1002962 h 1002962"/>
              <a:gd name="connsiteX349" fmla="*/ 1 w 12210216"/>
              <a:gd name="connsiteY349" fmla="*/ 1002962 h 1002962"/>
              <a:gd name="connsiteX350" fmla="*/ 0 w 12210216"/>
              <a:gd name="connsiteY350" fmla="*/ 1002962 h 1002962"/>
              <a:gd name="connsiteX351" fmla="*/ 0 w 12210216"/>
              <a:gd name="connsiteY351" fmla="*/ 814322 h 1002962"/>
              <a:gd name="connsiteX352" fmla="*/ 1 w 12210216"/>
              <a:gd name="connsiteY352" fmla="*/ 814322 h 1002962"/>
              <a:gd name="connsiteX353" fmla="*/ 1 w 12210216"/>
              <a:gd name="connsiteY353" fmla="*/ 814322 h 1002962"/>
              <a:gd name="connsiteX354" fmla="*/ 1 w 12210216"/>
              <a:gd name="connsiteY354" fmla="*/ 775100 h 1002962"/>
              <a:gd name="connsiteX355" fmla="*/ 1 w 12210216"/>
              <a:gd name="connsiteY355" fmla="*/ 693932 h 1002962"/>
              <a:gd name="connsiteX356" fmla="*/ 69127 w 12210216"/>
              <a:gd name="connsiteY356" fmla="*/ 693932 h 1002962"/>
              <a:gd name="connsiteX357" fmla="*/ 69127 w 12210216"/>
              <a:gd name="connsiteY357" fmla="*/ 724196 h 1002962"/>
              <a:gd name="connsiteX358" fmla="*/ 123851 w 12210216"/>
              <a:gd name="connsiteY358" fmla="*/ 724196 h 1002962"/>
              <a:gd name="connsiteX359" fmla="*/ 123851 w 12210216"/>
              <a:gd name="connsiteY359" fmla="*/ 750138 h 1002962"/>
              <a:gd name="connsiteX360" fmla="*/ 169934 w 12210216"/>
              <a:gd name="connsiteY360" fmla="*/ 750138 h 1002962"/>
              <a:gd name="connsiteX361" fmla="*/ 169934 w 12210216"/>
              <a:gd name="connsiteY361" fmla="*/ 700417 h 1002962"/>
              <a:gd name="connsiteX362" fmla="*/ 192976 w 12210216"/>
              <a:gd name="connsiteY362" fmla="*/ 700417 h 1002962"/>
              <a:gd name="connsiteX363" fmla="*/ 192976 w 12210216"/>
              <a:gd name="connsiteY363" fmla="*/ 693932 h 1002962"/>
              <a:gd name="connsiteX364" fmla="*/ 210257 w 12210216"/>
              <a:gd name="connsiteY364" fmla="*/ 693932 h 1002962"/>
              <a:gd name="connsiteX365" fmla="*/ 210257 w 12210216"/>
              <a:gd name="connsiteY365" fmla="*/ 700417 h 1002962"/>
              <a:gd name="connsiteX366" fmla="*/ 236179 w 12210216"/>
              <a:gd name="connsiteY366" fmla="*/ 700417 h 1002962"/>
              <a:gd name="connsiteX367" fmla="*/ 236179 w 12210216"/>
              <a:gd name="connsiteY367" fmla="*/ 730682 h 1002962"/>
              <a:gd name="connsiteX368" fmla="*/ 316825 w 12210216"/>
              <a:gd name="connsiteY368" fmla="*/ 730682 h 1002962"/>
              <a:gd name="connsiteX369" fmla="*/ 316825 w 12210216"/>
              <a:gd name="connsiteY369" fmla="*/ 743652 h 1002962"/>
              <a:gd name="connsiteX370" fmla="*/ 328346 w 12210216"/>
              <a:gd name="connsiteY370" fmla="*/ 743652 h 1002962"/>
              <a:gd name="connsiteX371" fmla="*/ 328346 w 12210216"/>
              <a:gd name="connsiteY371" fmla="*/ 760947 h 1002962"/>
              <a:gd name="connsiteX372" fmla="*/ 357148 w 12210216"/>
              <a:gd name="connsiteY372" fmla="*/ 760947 h 1002962"/>
              <a:gd name="connsiteX373" fmla="*/ 357148 w 12210216"/>
              <a:gd name="connsiteY373" fmla="*/ 756623 h 1002962"/>
              <a:gd name="connsiteX374" fmla="*/ 374429 w 12210216"/>
              <a:gd name="connsiteY374" fmla="*/ 756623 h 1002962"/>
              <a:gd name="connsiteX375" fmla="*/ 374429 w 12210216"/>
              <a:gd name="connsiteY375" fmla="*/ 760947 h 1002962"/>
              <a:gd name="connsiteX376" fmla="*/ 414752 w 12210216"/>
              <a:gd name="connsiteY376" fmla="*/ 760947 h 1002962"/>
              <a:gd name="connsiteX377" fmla="*/ 414752 w 12210216"/>
              <a:gd name="connsiteY377" fmla="*/ 773917 h 1002962"/>
              <a:gd name="connsiteX378" fmla="*/ 449315 w 12210216"/>
              <a:gd name="connsiteY378" fmla="*/ 773917 h 1002962"/>
              <a:gd name="connsiteX379" fmla="*/ 449315 w 12210216"/>
              <a:gd name="connsiteY379" fmla="*/ 769594 h 1002962"/>
              <a:gd name="connsiteX380" fmla="*/ 466596 w 12210216"/>
              <a:gd name="connsiteY380" fmla="*/ 769594 h 1002962"/>
              <a:gd name="connsiteX381" fmla="*/ 466596 w 12210216"/>
              <a:gd name="connsiteY381" fmla="*/ 773917 h 1002962"/>
              <a:gd name="connsiteX382" fmla="*/ 498278 w 12210216"/>
              <a:gd name="connsiteY382" fmla="*/ 773917 h 1002962"/>
              <a:gd name="connsiteX383" fmla="*/ 498278 w 12210216"/>
              <a:gd name="connsiteY383" fmla="*/ 518827 h 1002962"/>
              <a:gd name="connsiteX384" fmla="*/ 535721 w 12210216"/>
              <a:gd name="connsiteY384" fmla="*/ 518827 h 1002962"/>
              <a:gd name="connsiteX385" fmla="*/ 535721 w 12210216"/>
              <a:gd name="connsiteY385" fmla="*/ 510180 h 1002962"/>
              <a:gd name="connsiteX386" fmla="*/ 616367 w 12210216"/>
              <a:gd name="connsiteY386" fmla="*/ 520989 h 1002962"/>
              <a:gd name="connsiteX387" fmla="*/ 616367 w 12210216"/>
              <a:gd name="connsiteY387" fmla="*/ 637725 h 1002962"/>
              <a:gd name="connsiteX388" fmla="*/ 648049 w 12210216"/>
              <a:gd name="connsiteY388" fmla="*/ 637725 h 1002962"/>
              <a:gd name="connsiteX389" fmla="*/ 653810 w 12210216"/>
              <a:gd name="connsiteY389" fmla="*/ 633402 h 1002962"/>
              <a:gd name="connsiteX390" fmla="*/ 665330 w 12210216"/>
              <a:gd name="connsiteY390" fmla="*/ 633402 h 1002962"/>
              <a:gd name="connsiteX391" fmla="*/ 671091 w 12210216"/>
              <a:gd name="connsiteY391" fmla="*/ 637725 h 1002962"/>
              <a:gd name="connsiteX392" fmla="*/ 708534 w 12210216"/>
              <a:gd name="connsiteY392" fmla="*/ 637725 h 1002962"/>
              <a:gd name="connsiteX393" fmla="*/ 708534 w 12210216"/>
              <a:gd name="connsiteY393" fmla="*/ 704740 h 1002962"/>
              <a:gd name="connsiteX394" fmla="*/ 740216 w 12210216"/>
              <a:gd name="connsiteY394" fmla="*/ 704740 h 1002962"/>
              <a:gd name="connsiteX395" fmla="*/ 740216 w 12210216"/>
              <a:gd name="connsiteY395" fmla="*/ 590166 h 1002962"/>
              <a:gd name="connsiteX396" fmla="*/ 754617 w 12210216"/>
              <a:gd name="connsiteY396" fmla="*/ 590166 h 1002962"/>
              <a:gd name="connsiteX397" fmla="*/ 754617 w 12210216"/>
              <a:gd name="connsiteY397" fmla="*/ 581519 h 1002962"/>
              <a:gd name="connsiteX398" fmla="*/ 858305 w 12210216"/>
              <a:gd name="connsiteY398" fmla="*/ 581519 h 1002962"/>
              <a:gd name="connsiteX399" fmla="*/ 866945 w 12210216"/>
              <a:gd name="connsiteY399" fmla="*/ 588004 h 1002962"/>
              <a:gd name="connsiteX400" fmla="*/ 866945 w 12210216"/>
              <a:gd name="connsiteY400" fmla="*/ 767432 h 1002962"/>
              <a:gd name="connsiteX401" fmla="*/ 889987 w 12210216"/>
              <a:gd name="connsiteY401" fmla="*/ 767432 h 1002962"/>
              <a:gd name="connsiteX402" fmla="*/ 889987 w 12210216"/>
              <a:gd name="connsiteY402" fmla="*/ 780403 h 1002962"/>
              <a:gd name="connsiteX403" fmla="*/ 910148 w 12210216"/>
              <a:gd name="connsiteY403" fmla="*/ 780403 h 1002962"/>
              <a:gd name="connsiteX404" fmla="*/ 910148 w 12210216"/>
              <a:gd name="connsiteY404" fmla="*/ 735005 h 1002962"/>
              <a:gd name="connsiteX405" fmla="*/ 938951 w 12210216"/>
              <a:gd name="connsiteY405" fmla="*/ 735005 h 1002962"/>
              <a:gd name="connsiteX406" fmla="*/ 938951 w 12210216"/>
              <a:gd name="connsiteY406" fmla="*/ 728520 h 1002962"/>
              <a:gd name="connsiteX407" fmla="*/ 970633 w 12210216"/>
              <a:gd name="connsiteY407" fmla="*/ 728520 h 1002962"/>
              <a:gd name="connsiteX408" fmla="*/ 970633 w 12210216"/>
              <a:gd name="connsiteY408" fmla="*/ 735005 h 1002962"/>
              <a:gd name="connsiteX409" fmla="*/ 987914 w 12210216"/>
              <a:gd name="connsiteY409" fmla="*/ 735005 h 1002962"/>
              <a:gd name="connsiteX410" fmla="*/ 990794 w 12210216"/>
              <a:gd name="connsiteY410" fmla="*/ 726358 h 1002962"/>
              <a:gd name="connsiteX411" fmla="*/ 999435 w 12210216"/>
              <a:gd name="connsiteY411" fmla="*/ 726358 h 1002962"/>
              <a:gd name="connsiteX412" fmla="*/ 1002315 w 12210216"/>
              <a:gd name="connsiteY412" fmla="*/ 732844 h 1002962"/>
              <a:gd name="connsiteX413" fmla="*/ 1013836 w 12210216"/>
              <a:gd name="connsiteY413" fmla="*/ 732844 h 1002962"/>
              <a:gd name="connsiteX414" fmla="*/ 1013836 w 12210216"/>
              <a:gd name="connsiteY414" fmla="*/ 657181 h 1002962"/>
              <a:gd name="connsiteX415" fmla="*/ 1106003 w 12210216"/>
              <a:gd name="connsiteY415" fmla="*/ 657181 h 1002962"/>
              <a:gd name="connsiteX416" fmla="*/ 1117524 w 12210216"/>
              <a:gd name="connsiteY416" fmla="*/ 404253 h 1002962"/>
              <a:gd name="connsiteX417" fmla="*/ 1100243 w 12210216"/>
              <a:gd name="connsiteY417" fmla="*/ 382635 h 1002962"/>
              <a:gd name="connsiteX418" fmla="*/ 1091602 w 12210216"/>
              <a:gd name="connsiteY418" fmla="*/ 378312 h 1002962"/>
              <a:gd name="connsiteX419" fmla="*/ 1103123 w 12210216"/>
              <a:gd name="connsiteY419" fmla="*/ 354532 h 1002962"/>
              <a:gd name="connsiteX420" fmla="*/ 1103123 w 12210216"/>
              <a:gd name="connsiteY420" fmla="*/ 337238 h 1002962"/>
              <a:gd name="connsiteX421" fmla="*/ 1123284 w 12210216"/>
              <a:gd name="connsiteY421" fmla="*/ 337238 h 1002962"/>
              <a:gd name="connsiteX422" fmla="*/ 1123284 w 12210216"/>
              <a:gd name="connsiteY422" fmla="*/ 315620 h 1002962"/>
              <a:gd name="connsiteX423" fmla="*/ 1126164 w 12210216"/>
              <a:gd name="connsiteY423" fmla="*/ 311297 h 1002962"/>
              <a:gd name="connsiteX424" fmla="*/ 1126164 w 12210216"/>
              <a:gd name="connsiteY424" fmla="*/ 233473 h 1002962"/>
              <a:gd name="connsiteX425" fmla="*/ 1123284 w 12210216"/>
              <a:gd name="connsiteY425" fmla="*/ 226987 h 1002962"/>
              <a:gd name="connsiteX426" fmla="*/ 1131925 w 12210216"/>
              <a:gd name="connsiteY426" fmla="*/ 220502 h 1002962"/>
              <a:gd name="connsiteX427" fmla="*/ 1131925 w 12210216"/>
              <a:gd name="connsiteY427" fmla="*/ 162134 h 1002962"/>
              <a:gd name="connsiteX428" fmla="*/ 1134805 w 12210216"/>
              <a:gd name="connsiteY428" fmla="*/ 157811 h 1002962"/>
              <a:gd name="connsiteX429" fmla="*/ 1134805 w 12210216"/>
              <a:gd name="connsiteY429" fmla="*/ 101604 h 1002962"/>
              <a:gd name="connsiteX430" fmla="*/ 1137685 w 12210216"/>
              <a:gd name="connsiteY430" fmla="*/ 99443 h 1002962"/>
              <a:gd name="connsiteX431" fmla="*/ 1137685 w 12210216"/>
              <a:gd name="connsiteY431" fmla="*/ 82148 h 1002962"/>
              <a:gd name="connsiteX432" fmla="*/ 1140565 w 12210216"/>
              <a:gd name="connsiteY432" fmla="*/ 79987 h 1002962"/>
              <a:gd name="connsiteX433" fmla="*/ 1143446 w 12210216"/>
              <a:gd name="connsiteY433" fmla="*/ 82148 h 1002962"/>
              <a:gd name="connsiteX434" fmla="*/ 1143446 w 12210216"/>
              <a:gd name="connsiteY434" fmla="*/ 99443 h 1002962"/>
              <a:gd name="connsiteX435" fmla="*/ 1146326 w 12210216"/>
              <a:gd name="connsiteY435" fmla="*/ 101604 h 1002962"/>
              <a:gd name="connsiteX436" fmla="*/ 1146326 w 12210216"/>
              <a:gd name="connsiteY436" fmla="*/ 157811 h 1002962"/>
              <a:gd name="connsiteX437" fmla="*/ 1149206 w 12210216"/>
              <a:gd name="connsiteY437" fmla="*/ 162134 h 1002962"/>
              <a:gd name="connsiteX438" fmla="*/ 1149206 w 12210216"/>
              <a:gd name="connsiteY438" fmla="*/ 220502 h 1002962"/>
              <a:gd name="connsiteX439" fmla="*/ 1157847 w 12210216"/>
              <a:gd name="connsiteY439" fmla="*/ 226987 h 1002962"/>
              <a:gd name="connsiteX440" fmla="*/ 1154967 w 12210216"/>
              <a:gd name="connsiteY440" fmla="*/ 233473 h 1002962"/>
              <a:gd name="connsiteX441" fmla="*/ 1154967 w 12210216"/>
              <a:gd name="connsiteY441" fmla="*/ 311297 h 1002962"/>
              <a:gd name="connsiteX442" fmla="*/ 1157847 w 12210216"/>
              <a:gd name="connsiteY442" fmla="*/ 315620 h 1002962"/>
              <a:gd name="connsiteX443" fmla="*/ 1157847 w 12210216"/>
              <a:gd name="connsiteY443" fmla="*/ 337238 h 1002962"/>
              <a:gd name="connsiteX444" fmla="*/ 1178008 w 12210216"/>
              <a:gd name="connsiteY444" fmla="*/ 337238 h 1002962"/>
              <a:gd name="connsiteX445" fmla="*/ 1178008 w 12210216"/>
              <a:gd name="connsiteY445" fmla="*/ 354532 h 1002962"/>
              <a:gd name="connsiteX446" fmla="*/ 1189529 w 12210216"/>
              <a:gd name="connsiteY446" fmla="*/ 378312 h 1002962"/>
              <a:gd name="connsiteX447" fmla="*/ 1180888 w 12210216"/>
              <a:gd name="connsiteY447" fmla="*/ 382635 h 1002962"/>
              <a:gd name="connsiteX448" fmla="*/ 1163607 w 12210216"/>
              <a:gd name="connsiteY448" fmla="*/ 404253 h 1002962"/>
              <a:gd name="connsiteX449" fmla="*/ 1185461 w 12210216"/>
              <a:gd name="connsiteY449" fmla="*/ 814322 h 1002962"/>
              <a:gd name="connsiteX450" fmla="*/ 1201050 w 12210216"/>
              <a:gd name="connsiteY450" fmla="*/ 814322 h 1002962"/>
              <a:gd name="connsiteX451" fmla="*/ 1201050 w 12210216"/>
              <a:gd name="connsiteY451" fmla="*/ 810668 h 1002962"/>
              <a:gd name="connsiteX452" fmla="*/ 1255774 w 12210216"/>
              <a:gd name="connsiteY452" fmla="*/ 810668 h 1002962"/>
              <a:gd name="connsiteX453" fmla="*/ 1255774 w 12210216"/>
              <a:gd name="connsiteY453" fmla="*/ 814322 h 1002962"/>
              <a:gd name="connsiteX454" fmla="*/ 1264414 w 12210216"/>
              <a:gd name="connsiteY454" fmla="*/ 814322 h 1002962"/>
              <a:gd name="connsiteX455" fmla="*/ 1264414 w 12210216"/>
              <a:gd name="connsiteY455" fmla="*/ 797697 h 1002962"/>
              <a:gd name="connsiteX456" fmla="*/ 1273055 w 12210216"/>
              <a:gd name="connsiteY456" fmla="*/ 797697 h 1002962"/>
              <a:gd name="connsiteX457" fmla="*/ 1273055 w 12210216"/>
              <a:gd name="connsiteY457" fmla="*/ 814322 h 1002962"/>
              <a:gd name="connsiteX458" fmla="*/ 1319138 w 12210216"/>
              <a:gd name="connsiteY458" fmla="*/ 814322 h 1002962"/>
              <a:gd name="connsiteX459" fmla="*/ 1319138 w 12210216"/>
              <a:gd name="connsiteY459" fmla="*/ 812829 h 1002962"/>
              <a:gd name="connsiteX460" fmla="*/ 1339300 w 12210216"/>
              <a:gd name="connsiteY460" fmla="*/ 812829 h 1002962"/>
              <a:gd name="connsiteX461" fmla="*/ 1339300 w 12210216"/>
              <a:gd name="connsiteY461" fmla="*/ 806344 h 1002962"/>
              <a:gd name="connsiteX462" fmla="*/ 1362342 w 12210216"/>
              <a:gd name="connsiteY462" fmla="*/ 806344 h 1002962"/>
              <a:gd name="connsiteX463" fmla="*/ 1362342 w 12210216"/>
              <a:gd name="connsiteY463" fmla="*/ 810668 h 1002962"/>
              <a:gd name="connsiteX464" fmla="*/ 1379623 w 12210216"/>
              <a:gd name="connsiteY464" fmla="*/ 810668 h 1002962"/>
              <a:gd name="connsiteX465" fmla="*/ 1379623 w 12210216"/>
              <a:gd name="connsiteY465" fmla="*/ 806344 h 1002962"/>
              <a:gd name="connsiteX466" fmla="*/ 1535154 w 12210216"/>
              <a:gd name="connsiteY466" fmla="*/ 806344 h 1002962"/>
              <a:gd name="connsiteX467" fmla="*/ 1535154 w 12210216"/>
              <a:gd name="connsiteY467" fmla="*/ 799859 h 1002962"/>
              <a:gd name="connsiteX468" fmla="*/ 1546675 w 12210216"/>
              <a:gd name="connsiteY468" fmla="*/ 799859 h 1002962"/>
              <a:gd name="connsiteX469" fmla="*/ 1546675 w 12210216"/>
              <a:gd name="connsiteY469" fmla="*/ 806344 h 1002962"/>
              <a:gd name="connsiteX470" fmla="*/ 1558196 w 12210216"/>
              <a:gd name="connsiteY470" fmla="*/ 806344 h 1002962"/>
              <a:gd name="connsiteX471" fmla="*/ 1558196 w 12210216"/>
              <a:gd name="connsiteY471" fmla="*/ 814322 h 1002962"/>
              <a:gd name="connsiteX472" fmla="*/ 1566837 w 12210216"/>
              <a:gd name="connsiteY472" fmla="*/ 814322 h 1002962"/>
              <a:gd name="connsiteX473" fmla="*/ 1566837 w 12210216"/>
              <a:gd name="connsiteY473" fmla="*/ 810668 h 1002962"/>
              <a:gd name="connsiteX474" fmla="*/ 1575477 w 12210216"/>
              <a:gd name="connsiteY474" fmla="*/ 810668 h 1002962"/>
              <a:gd name="connsiteX475" fmla="*/ 1575477 w 12210216"/>
              <a:gd name="connsiteY475" fmla="*/ 814322 h 1002962"/>
              <a:gd name="connsiteX476" fmla="*/ 1601399 w 12210216"/>
              <a:gd name="connsiteY476" fmla="*/ 814322 h 1002962"/>
              <a:gd name="connsiteX477" fmla="*/ 1601399 w 12210216"/>
              <a:gd name="connsiteY477" fmla="*/ 808506 h 1002962"/>
              <a:gd name="connsiteX478" fmla="*/ 1618681 w 12210216"/>
              <a:gd name="connsiteY478" fmla="*/ 808506 h 1002962"/>
              <a:gd name="connsiteX479" fmla="*/ 1618681 w 12210216"/>
              <a:gd name="connsiteY479" fmla="*/ 814322 h 1002962"/>
              <a:gd name="connsiteX480" fmla="*/ 1693957 w 12210216"/>
              <a:gd name="connsiteY480" fmla="*/ 814322 h 1002962"/>
              <a:gd name="connsiteX481" fmla="*/ 1696446 w 12210216"/>
              <a:gd name="connsiteY481" fmla="*/ 782564 h 1002962"/>
              <a:gd name="connsiteX482" fmla="*/ 1705087 w 12210216"/>
              <a:gd name="connsiteY482" fmla="*/ 782564 h 1002962"/>
              <a:gd name="connsiteX483" fmla="*/ 1707576 w 12210216"/>
              <a:gd name="connsiteY483" fmla="*/ 814322 h 1002962"/>
              <a:gd name="connsiteX484" fmla="*/ 1719879 w 12210216"/>
              <a:gd name="connsiteY484" fmla="*/ 814322 h 1002962"/>
              <a:gd name="connsiteX485" fmla="*/ 1722368 w 12210216"/>
              <a:gd name="connsiteY485" fmla="*/ 782564 h 1002962"/>
              <a:gd name="connsiteX486" fmla="*/ 1731009 w 12210216"/>
              <a:gd name="connsiteY486" fmla="*/ 782564 h 1002962"/>
              <a:gd name="connsiteX487" fmla="*/ 1733829 w 12210216"/>
              <a:gd name="connsiteY487" fmla="*/ 814322 h 1002962"/>
              <a:gd name="connsiteX488" fmla="*/ 1808774 w 12210216"/>
              <a:gd name="connsiteY488" fmla="*/ 814322 h 1002962"/>
              <a:gd name="connsiteX489" fmla="*/ 1808774 w 12210216"/>
              <a:gd name="connsiteY489" fmla="*/ 810668 h 1002962"/>
              <a:gd name="connsiteX490" fmla="*/ 1800134 w 12210216"/>
              <a:gd name="connsiteY490" fmla="*/ 810668 h 1002962"/>
              <a:gd name="connsiteX491" fmla="*/ 1800134 w 12210216"/>
              <a:gd name="connsiteY491" fmla="*/ 806344 h 1002962"/>
              <a:gd name="connsiteX492" fmla="*/ 1814535 w 12210216"/>
              <a:gd name="connsiteY492" fmla="*/ 806344 h 1002962"/>
              <a:gd name="connsiteX493" fmla="*/ 1814535 w 12210216"/>
              <a:gd name="connsiteY493" fmla="*/ 789050 h 1002962"/>
              <a:gd name="connsiteX494" fmla="*/ 1923983 w 12210216"/>
              <a:gd name="connsiteY494" fmla="*/ 789050 h 1002962"/>
              <a:gd name="connsiteX495" fmla="*/ 1923983 w 12210216"/>
              <a:gd name="connsiteY495" fmla="*/ 806344 h 1002962"/>
              <a:gd name="connsiteX496" fmla="*/ 1955665 w 12210216"/>
              <a:gd name="connsiteY496" fmla="*/ 804182 h 1002962"/>
              <a:gd name="connsiteX497" fmla="*/ 1955665 w 12210216"/>
              <a:gd name="connsiteY497" fmla="*/ 786888 h 1002962"/>
              <a:gd name="connsiteX498" fmla="*/ 1967186 w 12210216"/>
              <a:gd name="connsiteY498" fmla="*/ 786888 h 1002962"/>
              <a:gd name="connsiteX499" fmla="*/ 1967186 w 12210216"/>
              <a:gd name="connsiteY499" fmla="*/ 756623 h 1002962"/>
              <a:gd name="connsiteX500" fmla="*/ 1981587 w 12210216"/>
              <a:gd name="connsiteY500" fmla="*/ 756623 h 1002962"/>
              <a:gd name="connsiteX501" fmla="*/ 1987347 w 12210216"/>
              <a:gd name="connsiteY501" fmla="*/ 754461 h 1002962"/>
              <a:gd name="connsiteX502" fmla="*/ 2001749 w 12210216"/>
              <a:gd name="connsiteY502" fmla="*/ 754461 h 1002962"/>
              <a:gd name="connsiteX503" fmla="*/ 2004629 w 12210216"/>
              <a:gd name="connsiteY503" fmla="*/ 756623 h 1002962"/>
              <a:gd name="connsiteX504" fmla="*/ 2021910 w 12210216"/>
              <a:gd name="connsiteY504" fmla="*/ 756623 h 1002962"/>
              <a:gd name="connsiteX505" fmla="*/ 2021910 w 12210216"/>
              <a:gd name="connsiteY505" fmla="*/ 786888 h 1002962"/>
              <a:gd name="connsiteX506" fmla="*/ 2065113 w 12210216"/>
              <a:gd name="connsiteY506" fmla="*/ 786888 h 1002962"/>
              <a:gd name="connsiteX507" fmla="*/ 2065113 w 12210216"/>
              <a:gd name="connsiteY507" fmla="*/ 773917 h 1002962"/>
              <a:gd name="connsiteX508" fmla="*/ 2070874 w 12210216"/>
              <a:gd name="connsiteY508" fmla="*/ 773917 h 1002962"/>
              <a:gd name="connsiteX509" fmla="*/ 2070874 w 12210216"/>
              <a:gd name="connsiteY509" fmla="*/ 786888 h 1002962"/>
              <a:gd name="connsiteX510" fmla="*/ 2088155 w 12210216"/>
              <a:gd name="connsiteY510" fmla="*/ 786888 h 1002962"/>
              <a:gd name="connsiteX511" fmla="*/ 2088155 w 12210216"/>
              <a:gd name="connsiteY511" fmla="*/ 648534 h 1002962"/>
              <a:gd name="connsiteX512" fmla="*/ 2142879 w 12210216"/>
              <a:gd name="connsiteY512" fmla="*/ 648534 h 1002962"/>
              <a:gd name="connsiteX513" fmla="*/ 2142879 w 12210216"/>
              <a:gd name="connsiteY513" fmla="*/ 637725 h 1002962"/>
              <a:gd name="connsiteX514" fmla="*/ 2151520 w 12210216"/>
              <a:gd name="connsiteY514" fmla="*/ 637725 h 1002962"/>
              <a:gd name="connsiteX515" fmla="*/ 2151520 w 12210216"/>
              <a:gd name="connsiteY515" fmla="*/ 644211 h 1002962"/>
              <a:gd name="connsiteX516" fmla="*/ 2177442 w 12210216"/>
              <a:gd name="connsiteY516" fmla="*/ 644211 h 1002962"/>
              <a:gd name="connsiteX517" fmla="*/ 2177442 w 12210216"/>
              <a:gd name="connsiteY517" fmla="*/ 637725 h 1002962"/>
              <a:gd name="connsiteX518" fmla="*/ 2183202 w 12210216"/>
              <a:gd name="connsiteY518" fmla="*/ 637725 h 1002962"/>
              <a:gd name="connsiteX519" fmla="*/ 2183202 w 12210216"/>
              <a:gd name="connsiteY519" fmla="*/ 652858 h 1002962"/>
              <a:gd name="connsiteX520" fmla="*/ 2191843 w 12210216"/>
              <a:gd name="connsiteY520" fmla="*/ 652858 h 1002962"/>
              <a:gd name="connsiteX521" fmla="*/ 2191843 w 12210216"/>
              <a:gd name="connsiteY521" fmla="*/ 665828 h 1002962"/>
              <a:gd name="connsiteX522" fmla="*/ 2223525 w 12210216"/>
              <a:gd name="connsiteY522" fmla="*/ 665828 h 1002962"/>
              <a:gd name="connsiteX523" fmla="*/ 2223525 w 12210216"/>
              <a:gd name="connsiteY523" fmla="*/ 698255 h 1002962"/>
              <a:gd name="connsiteX524" fmla="*/ 2226405 w 12210216"/>
              <a:gd name="connsiteY524" fmla="*/ 698255 h 1002962"/>
              <a:gd name="connsiteX525" fmla="*/ 2226405 w 12210216"/>
              <a:gd name="connsiteY525" fmla="*/ 676637 h 1002962"/>
              <a:gd name="connsiteX526" fmla="*/ 2240807 w 12210216"/>
              <a:gd name="connsiteY526" fmla="*/ 676637 h 1002962"/>
              <a:gd name="connsiteX527" fmla="*/ 2240807 w 12210216"/>
              <a:gd name="connsiteY527" fmla="*/ 713388 h 1002962"/>
              <a:gd name="connsiteX528" fmla="*/ 2284010 w 12210216"/>
              <a:gd name="connsiteY528" fmla="*/ 713388 h 1002962"/>
              <a:gd name="connsiteX529" fmla="*/ 2284010 w 12210216"/>
              <a:gd name="connsiteY529" fmla="*/ 700417 h 1002962"/>
              <a:gd name="connsiteX530" fmla="*/ 2301291 w 12210216"/>
              <a:gd name="connsiteY530" fmla="*/ 700417 h 1002962"/>
              <a:gd name="connsiteX531" fmla="*/ 2301291 w 12210216"/>
              <a:gd name="connsiteY531" fmla="*/ 717711 h 1002962"/>
              <a:gd name="connsiteX532" fmla="*/ 2307051 w 12210216"/>
              <a:gd name="connsiteY532" fmla="*/ 717711 h 1002962"/>
              <a:gd name="connsiteX533" fmla="*/ 2307051 w 12210216"/>
              <a:gd name="connsiteY533" fmla="*/ 700417 h 1002962"/>
              <a:gd name="connsiteX534" fmla="*/ 2327213 w 12210216"/>
              <a:gd name="connsiteY534" fmla="*/ 700417 h 1002962"/>
              <a:gd name="connsiteX535" fmla="*/ 2327213 w 12210216"/>
              <a:gd name="connsiteY535" fmla="*/ 661505 h 1002962"/>
              <a:gd name="connsiteX536" fmla="*/ 2338734 w 12210216"/>
              <a:gd name="connsiteY536" fmla="*/ 661505 h 1002962"/>
              <a:gd name="connsiteX537" fmla="*/ 2353135 w 12210216"/>
              <a:gd name="connsiteY537" fmla="*/ 618269 h 1002962"/>
              <a:gd name="connsiteX538" fmla="*/ 2367536 w 12210216"/>
              <a:gd name="connsiteY538" fmla="*/ 618269 h 1002962"/>
              <a:gd name="connsiteX539" fmla="*/ 2384817 w 12210216"/>
              <a:gd name="connsiteY539" fmla="*/ 661505 h 1002962"/>
              <a:gd name="connsiteX540" fmla="*/ 2396338 w 12210216"/>
              <a:gd name="connsiteY540" fmla="*/ 661505 h 1002962"/>
              <a:gd name="connsiteX541" fmla="*/ 2396338 w 12210216"/>
              <a:gd name="connsiteY541" fmla="*/ 726358 h 1002962"/>
              <a:gd name="connsiteX542" fmla="*/ 2404979 w 12210216"/>
              <a:gd name="connsiteY542" fmla="*/ 726358 h 1002962"/>
              <a:gd name="connsiteX543" fmla="*/ 2404979 w 12210216"/>
              <a:gd name="connsiteY543" fmla="*/ 771756 h 1002962"/>
              <a:gd name="connsiteX544" fmla="*/ 2410739 w 12210216"/>
              <a:gd name="connsiteY544" fmla="*/ 771756 h 1002962"/>
              <a:gd name="connsiteX545" fmla="*/ 2410739 w 12210216"/>
              <a:gd name="connsiteY545" fmla="*/ 756623 h 1002962"/>
              <a:gd name="connsiteX546" fmla="*/ 2419379 w 12210216"/>
              <a:gd name="connsiteY546" fmla="*/ 767432 h 1002962"/>
              <a:gd name="connsiteX547" fmla="*/ 2428020 w 12210216"/>
              <a:gd name="connsiteY547" fmla="*/ 767432 h 1002962"/>
              <a:gd name="connsiteX548" fmla="*/ 2428020 w 12210216"/>
              <a:gd name="connsiteY548" fmla="*/ 680961 h 1002962"/>
              <a:gd name="connsiteX549" fmla="*/ 2468343 w 12210216"/>
              <a:gd name="connsiteY549" fmla="*/ 680961 h 1002962"/>
              <a:gd name="connsiteX550" fmla="*/ 2485625 w 12210216"/>
              <a:gd name="connsiteY550" fmla="*/ 696093 h 1002962"/>
              <a:gd name="connsiteX551" fmla="*/ 2485625 w 12210216"/>
              <a:gd name="connsiteY551" fmla="*/ 680961 h 1002962"/>
              <a:gd name="connsiteX552" fmla="*/ 2488505 w 12210216"/>
              <a:gd name="connsiteY552" fmla="*/ 680961 h 1002962"/>
              <a:gd name="connsiteX553" fmla="*/ 2488505 w 12210216"/>
              <a:gd name="connsiteY553" fmla="*/ 678799 h 1002962"/>
              <a:gd name="connsiteX554" fmla="*/ 2502906 w 12210216"/>
              <a:gd name="connsiteY554" fmla="*/ 678799 h 1002962"/>
              <a:gd name="connsiteX555" fmla="*/ 2502906 w 12210216"/>
              <a:gd name="connsiteY555" fmla="*/ 655020 h 1002962"/>
              <a:gd name="connsiteX556" fmla="*/ 2511546 w 12210216"/>
              <a:gd name="connsiteY556" fmla="*/ 655020 h 1002962"/>
              <a:gd name="connsiteX557" fmla="*/ 2511546 w 12210216"/>
              <a:gd name="connsiteY557" fmla="*/ 642049 h 1002962"/>
              <a:gd name="connsiteX558" fmla="*/ 2514426 w 12210216"/>
              <a:gd name="connsiteY558" fmla="*/ 642049 h 1002962"/>
              <a:gd name="connsiteX559" fmla="*/ 2514426 w 12210216"/>
              <a:gd name="connsiteY559" fmla="*/ 618269 h 1002962"/>
              <a:gd name="connsiteX560" fmla="*/ 2537468 w 12210216"/>
              <a:gd name="connsiteY560" fmla="*/ 618269 h 1002962"/>
              <a:gd name="connsiteX561" fmla="*/ 2537468 w 12210216"/>
              <a:gd name="connsiteY561" fmla="*/ 588004 h 1002962"/>
              <a:gd name="connsiteX562" fmla="*/ 2548989 w 12210216"/>
              <a:gd name="connsiteY562" fmla="*/ 588004 h 1002962"/>
              <a:gd name="connsiteX563" fmla="*/ 2548989 w 12210216"/>
              <a:gd name="connsiteY563" fmla="*/ 581519 h 1002962"/>
              <a:gd name="connsiteX564" fmla="*/ 2557630 w 12210216"/>
              <a:gd name="connsiteY564" fmla="*/ 581519 h 1002962"/>
              <a:gd name="connsiteX565" fmla="*/ 2557630 w 12210216"/>
              <a:gd name="connsiteY565" fmla="*/ 551254 h 1002962"/>
              <a:gd name="connsiteX566" fmla="*/ 2563390 w 12210216"/>
              <a:gd name="connsiteY566" fmla="*/ 551254 h 1002962"/>
              <a:gd name="connsiteX567" fmla="*/ 2563390 w 12210216"/>
              <a:gd name="connsiteY567" fmla="*/ 542607 h 1002962"/>
              <a:gd name="connsiteX568" fmla="*/ 2572031 w 12210216"/>
              <a:gd name="connsiteY568" fmla="*/ 542607 h 1002962"/>
              <a:gd name="connsiteX569" fmla="*/ 2572031 w 12210216"/>
              <a:gd name="connsiteY569" fmla="*/ 512342 h 1002962"/>
              <a:gd name="connsiteX570" fmla="*/ 2609474 w 12210216"/>
              <a:gd name="connsiteY570" fmla="*/ 512342 h 1002962"/>
              <a:gd name="connsiteX571" fmla="*/ 2609474 w 12210216"/>
              <a:gd name="connsiteY571" fmla="*/ 499371 h 1002962"/>
              <a:gd name="connsiteX572" fmla="*/ 2652677 w 12210216"/>
              <a:gd name="connsiteY572" fmla="*/ 499371 h 1002962"/>
              <a:gd name="connsiteX573" fmla="*/ 2652677 w 12210216"/>
              <a:gd name="connsiteY573" fmla="*/ 490724 h 1002962"/>
              <a:gd name="connsiteX574" fmla="*/ 2678599 w 12210216"/>
              <a:gd name="connsiteY574" fmla="*/ 490724 h 1002962"/>
              <a:gd name="connsiteX575" fmla="*/ 2678599 w 12210216"/>
              <a:gd name="connsiteY575" fmla="*/ 499371 h 1002962"/>
              <a:gd name="connsiteX576" fmla="*/ 2684359 w 12210216"/>
              <a:gd name="connsiteY576" fmla="*/ 499371 h 1002962"/>
              <a:gd name="connsiteX577" fmla="*/ 2684359 w 12210216"/>
              <a:gd name="connsiteY577" fmla="*/ 495048 h 1002962"/>
              <a:gd name="connsiteX578" fmla="*/ 2698760 w 12210216"/>
              <a:gd name="connsiteY578" fmla="*/ 495048 h 1002962"/>
              <a:gd name="connsiteX579" fmla="*/ 2698760 w 12210216"/>
              <a:gd name="connsiteY579" fmla="*/ 499371 h 1002962"/>
              <a:gd name="connsiteX580" fmla="*/ 2707401 w 12210216"/>
              <a:gd name="connsiteY580" fmla="*/ 499371 h 1002962"/>
              <a:gd name="connsiteX581" fmla="*/ 2707401 w 12210216"/>
              <a:gd name="connsiteY581" fmla="*/ 490724 h 1002962"/>
              <a:gd name="connsiteX582" fmla="*/ 2727562 w 12210216"/>
              <a:gd name="connsiteY582" fmla="*/ 490724 h 1002962"/>
              <a:gd name="connsiteX583" fmla="*/ 2727562 w 12210216"/>
              <a:gd name="connsiteY583" fmla="*/ 499371 h 1002962"/>
              <a:gd name="connsiteX584" fmla="*/ 2759245 w 12210216"/>
              <a:gd name="connsiteY584" fmla="*/ 499371 h 1002962"/>
              <a:gd name="connsiteX585" fmla="*/ 2759245 w 12210216"/>
              <a:gd name="connsiteY585" fmla="*/ 514504 h 1002962"/>
              <a:gd name="connsiteX586" fmla="*/ 2779406 w 12210216"/>
              <a:gd name="connsiteY586" fmla="*/ 514504 h 1002962"/>
              <a:gd name="connsiteX587" fmla="*/ 2779406 w 12210216"/>
              <a:gd name="connsiteY587" fmla="*/ 596652 h 1002962"/>
              <a:gd name="connsiteX588" fmla="*/ 2788046 w 12210216"/>
              <a:gd name="connsiteY588" fmla="*/ 596652 h 1002962"/>
              <a:gd name="connsiteX589" fmla="*/ 2788046 w 12210216"/>
              <a:gd name="connsiteY589" fmla="*/ 564225 h 1002962"/>
              <a:gd name="connsiteX590" fmla="*/ 2842771 w 12210216"/>
              <a:gd name="connsiteY590" fmla="*/ 564225 h 1002962"/>
              <a:gd name="connsiteX591" fmla="*/ 2842771 w 12210216"/>
              <a:gd name="connsiteY591" fmla="*/ 596652 h 1002962"/>
              <a:gd name="connsiteX592" fmla="*/ 2848531 w 12210216"/>
              <a:gd name="connsiteY592" fmla="*/ 596652 h 1002962"/>
              <a:gd name="connsiteX593" fmla="*/ 2848531 w 12210216"/>
              <a:gd name="connsiteY593" fmla="*/ 683123 h 1002962"/>
              <a:gd name="connsiteX594" fmla="*/ 2857172 w 12210216"/>
              <a:gd name="connsiteY594" fmla="*/ 680961 h 1002962"/>
              <a:gd name="connsiteX595" fmla="*/ 2860052 w 12210216"/>
              <a:gd name="connsiteY595" fmla="*/ 611784 h 1002962"/>
              <a:gd name="connsiteX596" fmla="*/ 2862932 w 12210216"/>
              <a:gd name="connsiteY596" fmla="*/ 680961 h 1002962"/>
              <a:gd name="connsiteX597" fmla="*/ 2871573 w 12210216"/>
              <a:gd name="connsiteY597" fmla="*/ 683123 h 1002962"/>
              <a:gd name="connsiteX598" fmla="*/ 2880213 w 12210216"/>
              <a:gd name="connsiteY598" fmla="*/ 724196 h 1002962"/>
              <a:gd name="connsiteX599" fmla="*/ 2903255 w 12210216"/>
              <a:gd name="connsiteY599" fmla="*/ 735005 h 1002962"/>
              <a:gd name="connsiteX600" fmla="*/ 2903255 w 12210216"/>
              <a:gd name="connsiteY600" fmla="*/ 717711 h 1002962"/>
              <a:gd name="connsiteX601" fmla="*/ 2911896 w 12210216"/>
              <a:gd name="connsiteY601" fmla="*/ 717711 h 1002962"/>
              <a:gd name="connsiteX602" fmla="*/ 2911896 w 12210216"/>
              <a:gd name="connsiteY602" fmla="*/ 706902 h 1002962"/>
              <a:gd name="connsiteX603" fmla="*/ 2981021 w 12210216"/>
              <a:gd name="connsiteY603" fmla="*/ 706902 h 1002962"/>
              <a:gd name="connsiteX604" fmla="*/ 2981021 w 12210216"/>
              <a:gd name="connsiteY604" fmla="*/ 711226 h 1002962"/>
              <a:gd name="connsiteX605" fmla="*/ 2989662 w 12210216"/>
              <a:gd name="connsiteY605" fmla="*/ 711226 h 1002962"/>
              <a:gd name="connsiteX606" fmla="*/ 2989662 w 12210216"/>
              <a:gd name="connsiteY606" fmla="*/ 698255 h 1002962"/>
              <a:gd name="connsiteX607" fmla="*/ 3001182 w 12210216"/>
              <a:gd name="connsiteY607" fmla="*/ 698255 h 1002962"/>
              <a:gd name="connsiteX608" fmla="*/ 3001182 w 12210216"/>
              <a:gd name="connsiteY608" fmla="*/ 713388 h 1002962"/>
              <a:gd name="connsiteX609" fmla="*/ 3006943 w 12210216"/>
              <a:gd name="connsiteY609" fmla="*/ 713388 h 1002962"/>
              <a:gd name="connsiteX610" fmla="*/ 3006943 w 12210216"/>
              <a:gd name="connsiteY610" fmla="*/ 696093 h 1002962"/>
              <a:gd name="connsiteX611" fmla="*/ 3021343 w 12210216"/>
              <a:gd name="connsiteY611" fmla="*/ 696093 h 1002962"/>
              <a:gd name="connsiteX612" fmla="*/ 3021343 w 12210216"/>
              <a:gd name="connsiteY612" fmla="*/ 687446 h 1002962"/>
              <a:gd name="connsiteX613" fmla="*/ 3047266 w 12210216"/>
              <a:gd name="connsiteY613" fmla="*/ 687446 h 1002962"/>
              <a:gd name="connsiteX614" fmla="*/ 3047266 w 12210216"/>
              <a:gd name="connsiteY614" fmla="*/ 665828 h 1002962"/>
              <a:gd name="connsiteX615" fmla="*/ 3055906 w 12210216"/>
              <a:gd name="connsiteY615" fmla="*/ 663667 h 1002962"/>
              <a:gd name="connsiteX616" fmla="*/ 3055906 w 12210216"/>
              <a:gd name="connsiteY616" fmla="*/ 659343 h 1002962"/>
              <a:gd name="connsiteX617" fmla="*/ 3078948 w 12210216"/>
              <a:gd name="connsiteY617" fmla="*/ 659343 h 1002962"/>
              <a:gd name="connsiteX618" fmla="*/ 3078948 w 12210216"/>
              <a:gd name="connsiteY618" fmla="*/ 646372 h 1002962"/>
              <a:gd name="connsiteX619" fmla="*/ 3090469 w 12210216"/>
              <a:gd name="connsiteY619" fmla="*/ 646372 h 1002962"/>
              <a:gd name="connsiteX620" fmla="*/ 3090469 w 12210216"/>
              <a:gd name="connsiteY620" fmla="*/ 607460 h 1002962"/>
              <a:gd name="connsiteX621" fmla="*/ 3110630 w 12210216"/>
              <a:gd name="connsiteY621" fmla="*/ 607460 h 1002962"/>
              <a:gd name="connsiteX622" fmla="*/ 3110630 w 12210216"/>
              <a:gd name="connsiteY622" fmla="*/ 603137 h 1002962"/>
              <a:gd name="connsiteX623" fmla="*/ 3122151 w 12210216"/>
              <a:gd name="connsiteY623" fmla="*/ 603137 h 1002962"/>
              <a:gd name="connsiteX624" fmla="*/ 3122151 w 12210216"/>
              <a:gd name="connsiteY624" fmla="*/ 555578 h 1002962"/>
              <a:gd name="connsiteX625" fmla="*/ 3148073 w 12210216"/>
              <a:gd name="connsiteY625" fmla="*/ 555578 h 1002962"/>
              <a:gd name="connsiteX626" fmla="*/ 3148073 w 12210216"/>
              <a:gd name="connsiteY626" fmla="*/ 536122 h 1002962"/>
              <a:gd name="connsiteX627" fmla="*/ 3197037 w 12210216"/>
              <a:gd name="connsiteY627" fmla="*/ 536122 h 1002962"/>
              <a:gd name="connsiteX628" fmla="*/ 3197037 w 12210216"/>
              <a:gd name="connsiteY628" fmla="*/ 557740 h 1002962"/>
              <a:gd name="connsiteX629" fmla="*/ 3234480 w 12210216"/>
              <a:gd name="connsiteY629" fmla="*/ 557740 h 1002962"/>
              <a:gd name="connsiteX630" fmla="*/ 3234480 w 12210216"/>
              <a:gd name="connsiteY630" fmla="*/ 605299 h 1002962"/>
              <a:gd name="connsiteX631" fmla="*/ 3251761 w 12210216"/>
              <a:gd name="connsiteY631" fmla="*/ 605299 h 1002962"/>
              <a:gd name="connsiteX632" fmla="*/ 3251761 w 12210216"/>
              <a:gd name="connsiteY632" fmla="*/ 711226 h 1002962"/>
              <a:gd name="connsiteX633" fmla="*/ 3260401 w 12210216"/>
              <a:gd name="connsiteY633" fmla="*/ 711226 h 1002962"/>
              <a:gd name="connsiteX634" fmla="*/ 3271922 w 12210216"/>
              <a:gd name="connsiteY634" fmla="*/ 683123 h 1002962"/>
              <a:gd name="connsiteX635" fmla="*/ 3280563 w 12210216"/>
              <a:gd name="connsiteY635" fmla="*/ 696093 h 1002962"/>
              <a:gd name="connsiteX636" fmla="*/ 3277683 w 12210216"/>
              <a:gd name="connsiteY636" fmla="*/ 696093 h 1002962"/>
              <a:gd name="connsiteX637" fmla="*/ 3277683 w 12210216"/>
              <a:gd name="connsiteY637" fmla="*/ 711226 h 1002962"/>
              <a:gd name="connsiteX638" fmla="*/ 3289203 w 12210216"/>
              <a:gd name="connsiteY638" fmla="*/ 711226 h 1002962"/>
              <a:gd name="connsiteX639" fmla="*/ 3289203 w 12210216"/>
              <a:gd name="connsiteY639" fmla="*/ 743652 h 1002962"/>
              <a:gd name="connsiteX640" fmla="*/ 3300724 w 12210216"/>
              <a:gd name="connsiteY640" fmla="*/ 743652 h 1002962"/>
              <a:gd name="connsiteX641" fmla="*/ 3300724 w 12210216"/>
              <a:gd name="connsiteY641" fmla="*/ 767432 h 1002962"/>
              <a:gd name="connsiteX642" fmla="*/ 3320885 w 12210216"/>
              <a:gd name="connsiteY642" fmla="*/ 767432 h 1002962"/>
              <a:gd name="connsiteX643" fmla="*/ 3320885 w 12210216"/>
              <a:gd name="connsiteY643" fmla="*/ 758785 h 1002962"/>
              <a:gd name="connsiteX644" fmla="*/ 3343927 w 12210216"/>
              <a:gd name="connsiteY644" fmla="*/ 758785 h 1002962"/>
              <a:gd name="connsiteX645" fmla="*/ 3343927 w 12210216"/>
              <a:gd name="connsiteY645" fmla="*/ 735005 h 1002962"/>
              <a:gd name="connsiteX646" fmla="*/ 3398652 w 12210216"/>
              <a:gd name="connsiteY646" fmla="*/ 735005 h 1002962"/>
              <a:gd name="connsiteX647" fmla="*/ 3398652 w 12210216"/>
              <a:gd name="connsiteY647" fmla="*/ 741491 h 1002962"/>
              <a:gd name="connsiteX648" fmla="*/ 3404412 w 12210216"/>
              <a:gd name="connsiteY648" fmla="*/ 741491 h 1002962"/>
              <a:gd name="connsiteX649" fmla="*/ 3404412 w 12210216"/>
              <a:gd name="connsiteY649" fmla="*/ 743652 h 1002962"/>
              <a:gd name="connsiteX650" fmla="*/ 3407292 w 12210216"/>
              <a:gd name="connsiteY650" fmla="*/ 743652 h 1002962"/>
              <a:gd name="connsiteX651" fmla="*/ 3407292 w 12210216"/>
              <a:gd name="connsiteY651" fmla="*/ 735005 h 1002962"/>
              <a:gd name="connsiteX652" fmla="*/ 3418813 w 12210216"/>
              <a:gd name="connsiteY652" fmla="*/ 735005 h 1002962"/>
              <a:gd name="connsiteX653" fmla="*/ 3418813 w 12210216"/>
              <a:gd name="connsiteY653" fmla="*/ 752300 h 1002962"/>
              <a:gd name="connsiteX654" fmla="*/ 3427454 w 12210216"/>
              <a:gd name="connsiteY654" fmla="*/ 752300 h 1002962"/>
              <a:gd name="connsiteX655" fmla="*/ 3427454 w 12210216"/>
              <a:gd name="connsiteY655" fmla="*/ 743652 h 1002962"/>
              <a:gd name="connsiteX656" fmla="*/ 3438974 w 12210216"/>
              <a:gd name="connsiteY656" fmla="*/ 743652 h 1002962"/>
              <a:gd name="connsiteX657" fmla="*/ 3438974 w 12210216"/>
              <a:gd name="connsiteY657" fmla="*/ 719873 h 1002962"/>
              <a:gd name="connsiteX658" fmla="*/ 3482178 w 12210216"/>
              <a:gd name="connsiteY658" fmla="*/ 719873 h 1002962"/>
              <a:gd name="connsiteX659" fmla="*/ 3482178 w 12210216"/>
              <a:gd name="connsiteY659" fmla="*/ 726358 h 1002962"/>
              <a:gd name="connsiteX660" fmla="*/ 3490818 w 12210216"/>
              <a:gd name="connsiteY660" fmla="*/ 726358 h 1002962"/>
              <a:gd name="connsiteX661" fmla="*/ 3490818 w 12210216"/>
              <a:gd name="connsiteY661" fmla="*/ 713388 h 1002962"/>
              <a:gd name="connsiteX662" fmla="*/ 3513860 w 12210216"/>
              <a:gd name="connsiteY662" fmla="*/ 713388 h 1002962"/>
              <a:gd name="connsiteX663" fmla="*/ 3513860 w 12210216"/>
              <a:gd name="connsiteY663" fmla="*/ 687446 h 1002962"/>
              <a:gd name="connsiteX664" fmla="*/ 3534022 w 12210216"/>
              <a:gd name="connsiteY664" fmla="*/ 687446 h 1002962"/>
              <a:gd name="connsiteX665" fmla="*/ 3534022 w 12210216"/>
              <a:gd name="connsiteY665" fmla="*/ 696093 h 1002962"/>
              <a:gd name="connsiteX666" fmla="*/ 3545542 w 12210216"/>
              <a:gd name="connsiteY666" fmla="*/ 696093 h 1002962"/>
              <a:gd name="connsiteX667" fmla="*/ 3545542 w 12210216"/>
              <a:gd name="connsiteY667" fmla="*/ 672314 h 1002962"/>
              <a:gd name="connsiteX668" fmla="*/ 3565703 w 12210216"/>
              <a:gd name="connsiteY668" fmla="*/ 672314 h 1002962"/>
              <a:gd name="connsiteX669" fmla="*/ 3565703 w 12210216"/>
              <a:gd name="connsiteY669" fmla="*/ 687446 h 1002962"/>
              <a:gd name="connsiteX670" fmla="*/ 3597386 w 12210216"/>
              <a:gd name="connsiteY670" fmla="*/ 687446 h 1002962"/>
              <a:gd name="connsiteX671" fmla="*/ 3597386 w 12210216"/>
              <a:gd name="connsiteY671" fmla="*/ 678799 h 1002962"/>
              <a:gd name="connsiteX672" fmla="*/ 3620427 w 12210216"/>
              <a:gd name="connsiteY672" fmla="*/ 678799 h 1002962"/>
              <a:gd name="connsiteX673" fmla="*/ 3620427 w 12210216"/>
              <a:gd name="connsiteY673" fmla="*/ 687446 h 1002962"/>
              <a:gd name="connsiteX674" fmla="*/ 3629068 w 12210216"/>
              <a:gd name="connsiteY674" fmla="*/ 687446 h 1002962"/>
              <a:gd name="connsiteX675" fmla="*/ 3629068 w 12210216"/>
              <a:gd name="connsiteY675" fmla="*/ 702579 h 1002962"/>
              <a:gd name="connsiteX676" fmla="*/ 3640589 w 12210216"/>
              <a:gd name="connsiteY676" fmla="*/ 702579 h 1002962"/>
              <a:gd name="connsiteX677" fmla="*/ 3640589 w 12210216"/>
              <a:gd name="connsiteY677" fmla="*/ 713388 h 1002962"/>
              <a:gd name="connsiteX678" fmla="*/ 3703954 w 12210216"/>
              <a:gd name="connsiteY678" fmla="*/ 713388 h 1002962"/>
              <a:gd name="connsiteX679" fmla="*/ 3703954 w 12210216"/>
              <a:gd name="connsiteY679" fmla="*/ 743652 h 1002962"/>
              <a:gd name="connsiteX680" fmla="*/ 3726996 w 12210216"/>
              <a:gd name="connsiteY680" fmla="*/ 743652 h 1002962"/>
              <a:gd name="connsiteX681" fmla="*/ 3726996 w 12210216"/>
              <a:gd name="connsiteY681" fmla="*/ 735005 h 1002962"/>
              <a:gd name="connsiteX682" fmla="*/ 3790360 w 12210216"/>
              <a:gd name="connsiteY682" fmla="*/ 735005 h 1002962"/>
              <a:gd name="connsiteX683" fmla="*/ 3790360 w 12210216"/>
              <a:gd name="connsiteY683" fmla="*/ 724196 h 1002962"/>
              <a:gd name="connsiteX684" fmla="*/ 3801881 w 12210216"/>
              <a:gd name="connsiteY684" fmla="*/ 719873 h 1002962"/>
              <a:gd name="connsiteX685" fmla="*/ 3801881 w 12210216"/>
              <a:gd name="connsiteY685" fmla="*/ 687446 h 1002962"/>
              <a:gd name="connsiteX686" fmla="*/ 3822042 w 12210216"/>
              <a:gd name="connsiteY686" fmla="*/ 687446 h 1002962"/>
              <a:gd name="connsiteX687" fmla="*/ 3830683 w 12210216"/>
              <a:gd name="connsiteY687" fmla="*/ 706902 h 1002962"/>
              <a:gd name="connsiteX688" fmla="*/ 3833564 w 12210216"/>
              <a:gd name="connsiteY688" fmla="*/ 700417 h 1002962"/>
              <a:gd name="connsiteX689" fmla="*/ 3850845 w 12210216"/>
              <a:gd name="connsiteY689" fmla="*/ 698255 h 1002962"/>
              <a:gd name="connsiteX690" fmla="*/ 3847965 w 12210216"/>
              <a:gd name="connsiteY690" fmla="*/ 609622 h 1002962"/>
              <a:gd name="connsiteX691" fmla="*/ 3865245 w 12210216"/>
              <a:gd name="connsiteY691" fmla="*/ 611784 h 1002962"/>
              <a:gd name="connsiteX692" fmla="*/ 3865245 w 12210216"/>
              <a:gd name="connsiteY692" fmla="*/ 471268 h 1002962"/>
              <a:gd name="connsiteX693" fmla="*/ 3891168 w 12210216"/>
              <a:gd name="connsiteY693" fmla="*/ 471268 h 1002962"/>
              <a:gd name="connsiteX694" fmla="*/ 3891168 w 12210216"/>
              <a:gd name="connsiteY694" fmla="*/ 356694 h 1002962"/>
              <a:gd name="connsiteX695" fmla="*/ 3896928 w 12210216"/>
              <a:gd name="connsiteY695" fmla="*/ 350209 h 1002962"/>
              <a:gd name="connsiteX696" fmla="*/ 3896928 w 12210216"/>
              <a:gd name="connsiteY696" fmla="*/ 326429 h 1002962"/>
              <a:gd name="connsiteX697" fmla="*/ 3919969 w 12210216"/>
              <a:gd name="connsiteY697" fmla="*/ 326429 h 1002962"/>
              <a:gd name="connsiteX698" fmla="*/ 3974694 w 12210216"/>
              <a:gd name="connsiteY698" fmla="*/ 246443 h 1002962"/>
              <a:gd name="connsiteX699" fmla="*/ 3977574 w 12210216"/>
              <a:gd name="connsiteY699" fmla="*/ 1 h 1002962"/>
              <a:gd name="connsiteX700" fmla="*/ 3983335 w 12210216"/>
              <a:gd name="connsiteY700" fmla="*/ 246443 h 1002962"/>
              <a:gd name="connsiteX701" fmla="*/ 4035178 w 12210216"/>
              <a:gd name="connsiteY701" fmla="*/ 328591 h 1002962"/>
              <a:gd name="connsiteX702" fmla="*/ 4058220 w 12210216"/>
              <a:gd name="connsiteY702" fmla="*/ 328591 h 1002962"/>
              <a:gd name="connsiteX703" fmla="*/ 4058220 w 12210216"/>
              <a:gd name="connsiteY703" fmla="*/ 354532 h 1002962"/>
              <a:gd name="connsiteX704" fmla="*/ 4063981 w 12210216"/>
              <a:gd name="connsiteY704" fmla="*/ 356694 h 1002962"/>
              <a:gd name="connsiteX705" fmla="*/ 4063981 w 12210216"/>
              <a:gd name="connsiteY705" fmla="*/ 471268 h 1002962"/>
              <a:gd name="connsiteX706" fmla="*/ 4084142 w 12210216"/>
              <a:gd name="connsiteY706" fmla="*/ 471268 h 1002962"/>
              <a:gd name="connsiteX707" fmla="*/ 4084142 w 12210216"/>
              <a:gd name="connsiteY707" fmla="*/ 607460 h 1002962"/>
              <a:gd name="connsiteX708" fmla="*/ 4107184 w 12210216"/>
              <a:gd name="connsiteY708" fmla="*/ 607460 h 1002962"/>
              <a:gd name="connsiteX709" fmla="*/ 4107184 w 12210216"/>
              <a:gd name="connsiteY709" fmla="*/ 730682 h 1002962"/>
              <a:gd name="connsiteX710" fmla="*/ 4144626 w 12210216"/>
              <a:gd name="connsiteY710" fmla="*/ 728520 h 1002962"/>
              <a:gd name="connsiteX711" fmla="*/ 4150387 w 12210216"/>
              <a:gd name="connsiteY711" fmla="*/ 717711 h 1002962"/>
              <a:gd name="connsiteX712" fmla="*/ 4170548 w 12210216"/>
              <a:gd name="connsiteY712" fmla="*/ 715549 h 1002962"/>
              <a:gd name="connsiteX713" fmla="*/ 4176309 w 12210216"/>
              <a:gd name="connsiteY713" fmla="*/ 724196 h 1002962"/>
              <a:gd name="connsiteX714" fmla="*/ 4205111 w 12210216"/>
              <a:gd name="connsiteY714" fmla="*/ 724196 h 1002962"/>
              <a:gd name="connsiteX715" fmla="*/ 4205111 w 12210216"/>
              <a:gd name="connsiteY715" fmla="*/ 726591 h 1002962"/>
              <a:gd name="connsiteX716" fmla="*/ 4207550 w 12210216"/>
              <a:gd name="connsiteY716" fmla="*/ 712285 h 1002962"/>
              <a:gd name="connsiteX717" fmla="*/ 4214422 w 12210216"/>
              <a:gd name="connsiteY717" fmla="*/ 671967 h 1002962"/>
              <a:gd name="connsiteX718" fmla="*/ 4208478 w 12210216"/>
              <a:gd name="connsiteY718" fmla="*/ 667318 h 1002962"/>
              <a:gd name="connsiteX719" fmla="*/ 4208478 w 12210216"/>
              <a:gd name="connsiteY719" fmla="*/ 660344 h 1002962"/>
              <a:gd name="connsiteX720" fmla="*/ 4217394 w 12210216"/>
              <a:gd name="connsiteY720" fmla="*/ 655694 h 1002962"/>
              <a:gd name="connsiteX721" fmla="*/ 4220366 w 12210216"/>
              <a:gd name="connsiteY721" fmla="*/ 641747 h 1002962"/>
              <a:gd name="connsiteX722" fmla="*/ 4226312 w 12210216"/>
              <a:gd name="connsiteY722" fmla="*/ 655694 h 1002962"/>
              <a:gd name="connsiteX723" fmla="*/ 4232255 w 12210216"/>
              <a:gd name="connsiteY723" fmla="*/ 660344 h 1002962"/>
              <a:gd name="connsiteX724" fmla="*/ 4232255 w 12210216"/>
              <a:gd name="connsiteY724" fmla="*/ 669642 h 1002962"/>
              <a:gd name="connsiteX725" fmla="*/ 4226312 w 12210216"/>
              <a:gd name="connsiteY725" fmla="*/ 671967 h 1002962"/>
              <a:gd name="connsiteX726" fmla="*/ 4241171 w 12210216"/>
              <a:gd name="connsiteY726" fmla="*/ 739382 h 1002962"/>
              <a:gd name="connsiteX727" fmla="*/ 4253059 w 12210216"/>
              <a:gd name="connsiteY727" fmla="*/ 739382 h 1002962"/>
              <a:gd name="connsiteX728" fmla="*/ 4261975 w 12210216"/>
              <a:gd name="connsiteY728" fmla="*/ 771927 h 1002962"/>
              <a:gd name="connsiteX729" fmla="*/ 4306555 w 12210216"/>
              <a:gd name="connsiteY729" fmla="*/ 778901 h 1002962"/>
              <a:gd name="connsiteX730" fmla="*/ 4306555 w 12210216"/>
              <a:gd name="connsiteY730" fmla="*/ 739382 h 1002962"/>
              <a:gd name="connsiteX731" fmla="*/ 4380856 w 12210216"/>
              <a:gd name="connsiteY731" fmla="*/ 739382 h 1002962"/>
              <a:gd name="connsiteX732" fmla="*/ 4410576 w 12210216"/>
              <a:gd name="connsiteY732" fmla="*/ 755654 h 1002962"/>
              <a:gd name="connsiteX733" fmla="*/ 4425436 w 12210216"/>
              <a:gd name="connsiteY733" fmla="*/ 755654 h 1002962"/>
              <a:gd name="connsiteX734" fmla="*/ 4440296 w 12210216"/>
              <a:gd name="connsiteY734" fmla="*/ 739382 h 1002962"/>
              <a:gd name="connsiteX735" fmla="*/ 4461100 w 12210216"/>
              <a:gd name="connsiteY735" fmla="*/ 739382 h 1002962"/>
              <a:gd name="connsiteX736" fmla="*/ 4461100 w 12210216"/>
              <a:gd name="connsiteY736" fmla="*/ 804472 h 1002962"/>
              <a:gd name="connsiteX737" fmla="*/ 4472988 w 12210216"/>
              <a:gd name="connsiteY737" fmla="*/ 806797 h 1002962"/>
              <a:gd name="connsiteX738" fmla="*/ 4472988 w 12210216"/>
              <a:gd name="connsiteY738" fmla="*/ 797498 h 1002962"/>
              <a:gd name="connsiteX739" fmla="*/ 4505680 w 12210216"/>
              <a:gd name="connsiteY739" fmla="*/ 797498 h 1002962"/>
              <a:gd name="connsiteX740" fmla="*/ 4505680 w 12210216"/>
              <a:gd name="connsiteY740" fmla="*/ 699863 h 1002962"/>
              <a:gd name="connsiteX741" fmla="*/ 4508652 w 12210216"/>
              <a:gd name="connsiteY741" fmla="*/ 697538 h 1002962"/>
              <a:gd name="connsiteX742" fmla="*/ 4577008 w 12210216"/>
              <a:gd name="connsiteY742" fmla="*/ 697538 h 1002962"/>
              <a:gd name="connsiteX743" fmla="*/ 4577008 w 12210216"/>
              <a:gd name="connsiteY743" fmla="*/ 685915 h 1002962"/>
              <a:gd name="connsiteX744" fmla="*/ 4606729 w 12210216"/>
              <a:gd name="connsiteY744" fmla="*/ 685915 h 1002962"/>
              <a:gd name="connsiteX745" fmla="*/ 4606729 w 12210216"/>
              <a:gd name="connsiteY745" fmla="*/ 676616 h 1002962"/>
              <a:gd name="connsiteX746" fmla="*/ 4666169 w 12210216"/>
              <a:gd name="connsiteY746" fmla="*/ 676616 h 1002962"/>
              <a:gd name="connsiteX747" fmla="*/ 4666169 w 12210216"/>
              <a:gd name="connsiteY747" fmla="*/ 697538 h 1002962"/>
              <a:gd name="connsiteX748" fmla="*/ 4689946 w 12210216"/>
              <a:gd name="connsiteY748" fmla="*/ 706837 h 1002962"/>
              <a:gd name="connsiteX749" fmla="*/ 4689946 w 12210216"/>
              <a:gd name="connsiteY749" fmla="*/ 737057 h 1002962"/>
              <a:gd name="connsiteX750" fmla="*/ 4704806 w 12210216"/>
              <a:gd name="connsiteY750" fmla="*/ 741706 h 1002962"/>
              <a:gd name="connsiteX751" fmla="*/ 4704806 w 12210216"/>
              <a:gd name="connsiteY751" fmla="*/ 732408 h 1002962"/>
              <a:gd name="connsiteX752" fmla="*/ 4716694 w 12210216"/>
              <a:gd name="connsiteY752" fmla="*/ 732408 h 1002962"/>
              <a:gd name="connsiteX753" fmla="*/ 4716694 w 12210216"/>
              <a:gd name="connsiteY753" fmla="*/ 725434 h 1002962"/>
              <a:gd name="connsiteX754" fmla="*/ 4704806 w 12210216"/>
              <a:gd name="connsiteY754" fmla="*/ 725434 h 1002962"/>
              <a:gd name="connsiteX755" fmla="*/ 4704806 w 12210216"/>
              <a:gd name="connsiteY755" fmla="*/ 716135 h 1002962"/>
              <a:gd name="connsiteX756" fmla="*/ 4716694 w 12210216"/>
              <a:gd name="connsiteY756" fmla="*/ 716135 h 1002962"/>
              <a:gd name="connsiteX757" fmla="*/ 4716694 w 12210216"/>
              <a:gd name="connsiteY757" fmla="*/ 706837 h 1002962"/>
              <a:gd name="connsiteX758" fmla="*/ 4704806 w 12210216"/>
              <a:gd name="connsiteY758" fmla="*/ 706837 h 1002962"/>
              <a:gd name="connsiteX759" fmla="*/ 4704806 w 12210216"/>
              <a:gd name="connsiteY759" fmla="*/ 697538 h 1002962"/>
              <a:gd name="connsiteX760" fmla="*/ 4716694 w 12210216"/>
              <a:gd name="connsiteY760" fmla="*/ 697538 h 1002962"/>
              <a:gd name="connsiteX761" fmla="*/ 4716694 w 12210216"/>
              <a:gd name="connsiteY761" fmla="*/ 690564 h 1002962"/>
              <a:gd name="connsiteX762" fmla="*/ 4704806 w 12210216"/>
              <a:gd name="connsiteY762" fmla="*/ 690564 h 1002962"/>
              <a:gd name="connsiteX763" fmla="*/ 4704806 w 12210216"/>
              <a:gd name="connsiteY763" fmla="*/ 681266 h 1002962"/>
              <a:gd name="connsiteX764" fmla="*/ 4716694 w 12210216"/>
              <a:gd name="connsiteY764" fmla="*/ 681266 h 1002962"/>
              <a:gd name="connsiteX765" fmla="*/ 4716694 w 12210216"/>
              <a:gd name="connsiteY765" fmla="*/ 671967 h 1002962"/>
              <a:gd name="connsiteX766" fmla="*/ 4704806 w 12210216"/>
              <a:gd name="connsiteY766" fmla="*/ 671967 h 1002962"/>
              <a:gd name="connsiteX767" fmla="*/ 4704806 w 12210216"/>
              <a:gd name="connsiteY767" fmla="*/ 664993 h 1002962"/>
              <a:gd name="connsiteX768" fmla="*/ 4716694 w 12210216"/>
              <a:gd name="connsiteY768" fmla="*/ 664993 h 1002962"/>
              <a:gd name="connsiteX769" fmla="*/ 4716694 w 12210216"/>
              <a:gd name="connsiteY769" fmla="*/ 655694 h 1002962"/>
              <a:gd name="connsiteX770" fmla="*/ 4704806 w 12210216"/>
              <a:gd name="connsiteY770" fmla="*/ 655694 h 1002962"/>
              <a:gd name="connsiteX771" fmla="*/ 4704806 w 12210216"/>
              <a:gd name="connsiteY771" fmla="*/ 646396 h 1002962"/>
              <a:gd name="connsiteX772" fmla="*/ 4716694 w 12210216"/>
              <a:gd name="connsiteY772" fmla="*/ 646396 h 1002962"/>
              <a:gd name="connsiteX773" fmla="*/ 4716694 w 12210216"/>
              <a:gd name="connsiteY773" fmla="*/ 637097 h 1002962"/>
              <a:gd name="connsiteX774" fmla="*/ 4704806 w 12210216"/>
              <a:gd name="connsiteY774" fmla="*/ 637097 h 1002962"/>
              <a:gd name="connsiteX775" fmla="*/ 4704806 w 12210216"/>
              <a:gd name="connsiteY775" fmla="*/ 630123 h 1002962"/>
              <a:gd name="connsiteX776" fmla="*/ 4716694 w 12210216"/>
              <a:gd name="connsiteY776" fmla="*/ 630123 h 1002962"/>
              <a:gd name="connsiteX777" fmla="*/ 4716694 w 12210216"/>
              <a:gd name="connsiteY777" fmla="*/ 620825 h 1002962"/>
              <a:gd name="connsiteX778" fmla="*/ 4704806 w 12210216"/>
              <a:gd name="connsiteY778" fmla="*/ 620825 h 1002962"/>
              <a:gd name="connsiteX779" fmla="*/ 4704806 w 12210216"/>
              <a:gd name="connsiteY779" fmla="*/ 611526 h 1002962"/>
              <a:gd name="connsiteX780" fmla="*/ 4716694 w 12210216"/>
              <a:gd name="connsiteY780" fmla="*/ 611526 h 1002962"/>
              <a:gd name="connsiteX781" fmla="*/ 4716694 w 12210216"/>
              <a:gd name="connsiteY781" fmla="*/ 604552 h 1002962"/>
              <a:gd name="connsiteX782" fmla="*/ 4704806 w 12210216"/>
              <a:gd name="connsiteY782" fmla="*/ 604552 h 1002962"/>
              <a:gd name="connsiteX783" fmla="*/ 4704806 w 12210216"/>
              <a:gd name="connsiteY783" fmla="*/ 595254 h 1002962"/>
              <a:gd name="connsiteX784" fmla="*/ 4716694 w 12210216"/>
              <a:gd name="connsiteY784" fmla="*/ 595254 h 1002962"/>
              <a:gd name="connsiteX785" fmla="*/ 4716694 w 12210216"/>
              <a:gd name="connsiteY785" fmla="*/ 585955 h 1002962"/>
              <a:gd name="connsiteX786" fmla="*/ 4704806 w 12210216"/>
              <a:gd name="connsiteY786" fmla="*/ 585955 h 1002962"/>
              <a:gd name="connsiteX787" fmla="*/ 4704806 w 12210216"/>
              <a:gd name="connsiteY787" fmla="*/ 576656 h 1002962"/>
              <a:gd name="connsiteX788" fmla="*/ 4716694 w 12210216"/>
              <a:gd name="connsiteY788" fmla="*/ 576656 h 1002962"/>
              <a:gd name="connsiteX789" fmla="*/ 4716694 w 12210216"/>
              <a:gd name="connsiteY789" fmla="*/ 569682 h 1002962"/>
              <a:gd name="connsiteX790" fmla="*/ 4704806 w 12210216"/>
              <a:gd name="connsiteY790" fmla="*/ 569682 h 1002962"/>
              <a:gd name="connsiteX791" fmla="*/ 4704806 w 12210216"/>
              <a:gd name="connsiteY791" fmla="*/ 560384 h 1002962"/>
              <a:gd name="connsiteX792" fmla="*/ 4716694 w 12210216"/>
              <a:gd name="connsiteY792" fmla="*/ 560384 h 1002962"/>
              <a:gd name="connsiteX793" fmla="*/ 4716694 w 12210216"/>
              <a:gd name="connsiteY793" fmla="*/ 551085 h 1002962"/>
              <a:gd name="connsiteX794" fmla="*/ 4704806 w 12210216"/>
              <a:gd name="connsiteY794" fmla="*/ 551085 h 1002962"/>
              <a:gd name="connsiteX795" fmla="*/ 4704806 w 12210216"/>
              <a:gd name="connsiteY795" fmla="*/ 541787 h 1002962"/>
              <a:gd name="connsiteX796" fmla="*/ 4716694 w 12210216"/>
              <a:gd name="connsiteY796" fmla="*/ 541787 h 1002962"/>
              <a:gd name="connsiteX797" fmla="*/ 4716694 w 12210216"/>
              <a:gd name="connsiteY797" fmla="*/ 534813 h 1002962"/>
              <a:gd name="connsiteX798" fmla="*/ 4704806 w 12210216"/>
              <a:gd name="connsiteY798" fmla="*/ 534813 h 1002962"/>
              <a:gd name="connsiteX799" fmla="*/ 4704806 w 12210216"/>
              <a:gd name="connsiteY799" fmla="*/ 525514 h 1002962"/>
              <a:gd name="connsiteX800" fmla="*/ 4716694 w 12210216"/>
              <a:gd name="connsiteY800" fmla="*/ 525514 h 1002962"/>
              <a:gd name="connsiteX801" fmla="*/ 4704806 w 12210216"/>
              <a:gd name="connsiteY801" fmla="*/ 511566 h 1002962"/>
              <a:gd name="connsiteX802" fmla="*/ 4704806 w 12210216"/>
              <a:gd name="connsiteY802" fmla="*/ 474372 h 1002962"/>
              <a:gd name="connsiteX803" fmla="*/ 4903930 w 12210216"/>
              <a:gd name="connsiteY803" fmla="*/ 474372 h 1002962"/>
              <a:gd name="connsiteX804" fmla="*/ 4921763 w 12210216"/>
              <a:gd name="connsiteY804" fmla="*/ 495294 h 1002962"/>
              <a:gd name="connsiteX805" fmla="*/ 4921763 w 12210216"/>
              <a:gd name="connsiteY805" fmla="*/ 541787 h 1002962"/>
              <a:gd name="connsiteX806" fmla="*/ 4909874 w 12210216"/>
              <a:gd name="connsiteY806" fmla="*/ 541787 h 1002962"/>
              <a:gd name="connsiteX807" fmla="*/ 4909874 w 12210216"/>
              <a:gd name="connsiteY807" fmla="*/ 551085 h 1002962"/>
              <a:gd name="connsiteX808" fmla="*/ 4921763 w 12210216"/>
              <a:gd name="connsiteY808" fmla="*/ 551085 h 1002962"/>
              <a:gd name="connsiteX809" fmla="*/ 4921763 w 12210216"/>
              <a:gd name="connsiteY809" fmla="*/ 560384 h 1002962"/>
              <a:gd name="connsiteX810" fmla="*/ 4909874 w 12210216"/>
              <a:gd name="connsiteY810" fmla="*/ 560384 h 1002962"/>
              <a:gd name="connsiteX811" fmla="*/ 4909874 w 12210216"/>
              <a:gd name="connsiteY811" fmla="*/ 569682 h 1002962"/>
              <a:gd name="connsiteX812" fmla="*/ 4921763 w 12210216"/>
              <a:gd name="connsiteY812" fmla="*/ 569682 h 1002962"/>
              <a:gd name="connsiteX813" fmla="*/ 4921763 w 12210216"/>
              <a:gd name="connsiteY813" fmla="*/ 576656 h 1002962"/>
              <a:gd name="connsiteX814" fmla="*/ 4909874 w 12210216"/>
              <a:gd name="connsiteY814" fmla="*/ 576656 h 1002962"/>
              <a:gd name="connsiteX815" fmla="*/ 4909874 w 12210216"/>
              <a:gd name="connsiteY815" fmla="*/ 585955 h 1002962"/>
              <a:gd name="connsiteX816" fmla="*/ 4921763 w 12210216"/>
              <a:gd name="connsiteY816" fmla="*/ 585955 h 1002962"/>
              <a:gd name="connsiteX817" fmla="*/ 4921763 w 12210216"/>
              <a:gd name="connsiteY817" fmla="*/ 595254 h 1002962"/>
              <a:gd name="connsiteX818" fmla="*/ 4909874 w 12210216"/>
              <a:gd name="connsiteY818" fmla="*/ 595254 h 1002962"/>
              <a:gd name="connsiteX819" fmla="*/ 4909874 w 12210216"/>
              <a:gd name="connsiteY819" fmla="*/ 604552 h 1002962"/>
              <a:gd name="connsiteX820" fmla="*/ 4921763 w 12210216"/>
              <a:gd name="connsiteY820" fmla="*/ 604552 h 1002962"/>
              <a:gd name="connsiteX821" fmla="*/ 4921763 w 12210216"/>
              <a:gd name="connsiteY821" fmla="*/ 611526 h 1002962"/>
              <a:gd name="connsiteX822" fmla="*/ 4909874 w 12210216"/>
              <a:gd name="connsiteY822" fmla="*/ 611526 h 1002962"/>
              <a:gd name="connsiteX823" fmla="*/ 4909874 w 12210216"/>
              <a:gd name="connsiteY823" fmla="*/ 620825 h 1002962"/>
              <a:gd name="connsiteX824" fmla="*/ 4921763 w 12210216"/>
              <a:gd name="connsiteY824" fmla="*/ 620825 h 1002962"/>
              <a:gd name="connsiteX825" fmla="*/ 4921763 w 12210216"/>
              <a:gd name="connsiteY825" fmla="*/ 630123 h 1002962"/>
              <a:gd name="connsiteX826" fmla="*/ 4909874 w 12210216"/>
              <a:gd name="connsiteY826" fmla="*/ 630123 h 1002962"/>
              <a:gd name="connsiteX827" fmla="*/ 4909874 w 12210216"/>
              <a:gd name="connsiteY827" fmla="*/ 637097 h 1002962"/>
              <a:gd name="connsiteX828" fmla="*/ 4921763 w 12210216"/>
              <a:gd name="connsiteY828" fmla="*/ 637097 h 1002962"/>
              <a:gd name="connsiteX829" fmla="*/ 4921763 w 12210216"/>
              <a:gd name="connsiteY829" fmla="*/ 646396 h 1002962"/>
              <a:gd name="connsiteX830" fmla="*/ 4909874 w 12210216"/>
              <a:gd name="connsiteY830" fmla="*/ 646396 h 1002962"/>
              <a:gd name="connsiteX831" fmla="*/ 4909874 w 12210216"/>
              <a:gd name="connsiteY831" fmla="*/ 655694 h 1002962"/>
              <a:gd name="connsiteX832" fmla="*/ 4921763 w 12210216"/>
              <a:gd name="connsiteY832" fmla="*/ 655694 h 1002962"/>
              <a:gd name="connsiteX833" fmla="*/ 4921763 w 12210216"/>
              <a:gd name="connsiteY833" fmla="*/ 664993 h 1002962"/>
              <a:gd name="connsiteX834" fmla="*/ 4909874 w 12210216"/>
              <a:gd name="connsiteY834" fmla="*/ 664993 h 1002962"/>
              <a:gd name="connsiteX835" fmla="*/ 4909874 w 12210216"/>
              <a:gd name="connsiteY835" fmla="*/ 671967 h 1002962"/>
              <a:gd name="connsiteX836" fmla="*/ 4921763 w 12210216"/>
              <a:gd name="connsiteY836" fmla="*/ 671967 h 1002962"/>
              <a:gd name="connsiteX837" fmla="*/ 4921763 w 12210216"/>
              <a:gd name="connsiteY837" fmla="*/ 681266 h 1002962"/>
              <a:gd name="connsiteX838" fmla="*/ 4909874 w 12210216"/>
              <a:gd name="connsiteY838" fmla="*/ 681266 h 1002962"/>
              <a:gd name="connsiteX839" fmla="*/ 4909874 w 12210216"/>
              <a:gd name="connsiteY839" fmla="*/ 690564 h 1002962"/>
              <a:gd name="connsiteX840" fmla="*/ 4921763 w 12210216"/>
              <a:gd name="connsiteY840" fmla="*/ 690564 h 1002962"/>
              <a:gd name="connsiteX841" fmla="*/ 4921763 w 12210216"/>
              <a:gd name="connsiteY841" fmla="*/ 697538 h 1002962"/>
              <a:gd name="connsiteX842" fmla="*/ 4909874 w 12210216"/>
              <a:gd name="connsiteY842" fmla="*/ 697538 h 1002962"/>
              <a:gd name="connsiteX843" fmla="*/ 4909874 w 12210216"/>
              <a:gd name="connsiteY843" fmla="*/ 706837 h 1002962"/>
              <a:gd name="connsiteX844" fmla="*/ 4921763 w 12210216"/>
              <a:gd name="connsiteY844" fmla="*/ 706837 h 1002962"/>
              <a:gd name="connsiteX845" fmla="*/ 4921763 w 12210216"/>
              <a:gd name="connsiteY845" fmla="*/ 716135 h 1002962"/>
              <a:gd name="connsiteX846" fmla="*/ 4909874 w 12210216"/>
              <a:gd name="connsiteY846" fmla="*/ 716135 h 1002962"/>
              <a:gd name="connsiteX847" fmla="*/ 4909874 w 12210216"/>
              <a:gd name="connsiteY847" fmla="*/ 725434 h 1002962"/>
              <a:gd name="connsiteX848" fmla="*/ 4921763 w 12210216"/>
              <a:gd name="connsiteY848" fmla="*/ 725434 h 1002962"/>
              <a:gd name="connsiteX849" fmla="*/ 4921763 w 12210216"/>
              <a:gd name="connsiteY849" fmla="*/ 732408 h 1002962"/>
              <a:gd name="connsiteX850" fmla="*/ 4909874 w 12210216"/>
              <a:gd name="connsiteY850" fmla="*/ 732408 h 1002962"/>
              <a:gd name="connsiteX851" fmla="*/ 4909874 w 12210216"/>
              <a:gd name="connsiteY851" fmla="*/ 741706 h 1002962"/>
              <a:gd name="connsiteX852" fmla="*/ 4942567 w 12210216"/>
              <a:gd name="connsiteY852" fmla="*/ 762628 h 1002962"/>
              <a:gd name="connsiteX853" fmla="*/ 4942567 w 12210216"/>
              <a:gd name="connsiteY853" fmla="*/ 767278 h 1002962"/>
              <a:gd name="connsiteX854" fmla="*/ 4930679 w 12210216"/>
              <a:gd name="connsiteY854" fmla="*/ 767278 h 1002962"/>
              <a:gd name="connsiteX855" fmla="*/ 4930679 w 12210216"/>
              <a:gd name="connsiteY855" fmla="*/ 792849 h 1002962"/>
              <a:gd name="connsiteX856" fmla="*/ 4942567 w 12210216"/>
              <a:gd name="connsiteY856" fmla="*/ 792849 h 1002962"/>
              <a:gd name="connsiteX857" fmla="*/ 4942567 w 12210216"/>
              <a:gd name="connsiteY857" fmla="*/ 781225 h 1002962"/>
              <a:gd name="connsiteX858" fmla="*/ 4954455 w 12210216"/>
              <a:gd name="connsiteY858" fmla="*/ 776576 h 1002962"/>
              <a:gd name="connsiteX859" fmla="*/ 4975259 w 12210216"/>
              <a:gd name="connsiteY859" fmla="*/ 776576 h 1002962"/>
              <a:gd name="connsiteX860" fmla="*/ 4975259 w 12210216"/>
              <a:gd name="connsiteY860" fmla="*/ 785875 h 1002962"/>
              <a:gd name="connsiteX861" fmla="*/ 4993091 w 12210216"/>
              <a:gd name="connsiteY861" fmla="*/ 785875 h 1002962"/>
              <a:gd name="connsiteX862" fmla="*/ 4993091 w 12210216"/>
              <a:gd name="connsiteY862" fmla="*/ 790524 h 1002962"/>
              <a:gd name="connsiteX863" fmla="*/ 5004979 w 12210216"/>
              <a:gd name="connsiteY863" fmla="*/ 790524 h 1002962"/>
              <a:gd name="connsiteX864" fmla="*/ 5018771 w 12210216"/>
              <a:gd name="connsiteY864" fmla="*/ 804254 h 1002962"/>
              <a:gd name="connsiteX865" fmla="*/ 5028884 w 12210216"/>
              <a:gd name="connsiteY865" fmla="*/ 814322 h 1002962"/>
              <a:gd name="connsiteX866" fmla="*/ 5070363 w 12210216"/>
              <a:gd name="connsiteY866" fmla="*/ 814322 h 1002962"/>
              <a:gd name="connsiteX867" fmla="*/ 5070363 w 12210216"/>
              <a:gd name="connsiteY867" fmla="*/ 802147 h 1002962"/>
              <a:gd name="connsiteX868" fmla="*/ 5120887 w 12210216"/>
              <a:gd name="connsiteY868" fmla="*/ 802147 h 1002962"/>
              <a:gd name="connsiteX869" fmla="*/ 5120887 w 12210216"/>
              <a:gd name="connsiteY869" fmla="*/ 727759 h 1002962"/>
              <a:gd name="connsiteX870" fmla="*/ 5168440 w 12210216"/>
              <a:gd name="connsiteY870" fmla="*/ 727759 h 1002962"/>
              <a:gd name="connsiteX871" fmla="*/ 5168440 w 12210216"/>
              <a:gd name="connsiteY871" fmla="*/ 720785 h 1002962"/>
              <a:gd name="connsiteX872" fmla="*/ 5198160 w 12210216"/>
              <a:gd name="connsiteY872" fmla="*/ 720785 h 1002962"/>
              <a:gd name="connsiteX873" fmla="*/ 5198160 w 12210216"/>
              <a:gd name="connsiteY873" fmla="*/ 681266 h 1002962"/>
              <a:gd name="connsiteX874" fmla="*/ 5192216 w 12210216"/>
              <a:gd name="connsiteY874" fmla="*/ 681266 h 1002962"/>
              <a:gd name="connsiteX875" fmla="*/ 5192216 w 12210216"/>
              <a:gd name="connsiteY875" fmla="*/ 667318 h 1002962"/>
              <a:gd name="connsiteX876" fmla="*/ 5198160 w 12210216"/>
              <a:gd name="connsiteY876" fmla="*/ 669642 h 1002962"/>
              <a:gd name="connsiteX877" fmla="*/ 5204104 w 12210216"/>
              <a:gd name="connsiteY877" fmla="*/ 646396 h 1002962"/>
              <a:gd name="connsiteX878" fmla="*/ 5210048 w 12210216"/>
              <a:gd name="connsiteY878" fmla="*/ 669642 h 1002962"/>
              <a:gd name="connsiteX879" fmla="*/ 5213020 w 12210216"/>
              <a:gd name="connsiteY879" fmla="*/ 667318 h 1002962"/>
              <a:gd name="connsiteX880" fmla="*/ 5215992 w 12210216"/>
              <a:gd name="connsiteY880" fmla="*/ 660344 h 1002962"/>
              <a:gd name="connsiteX881" fmla="*/ 5221936 w 12210216"/>
              <a:gd name="connsiteY881" fmla="*/ 651045 h 1002962"/>
              <a:gd name="connsiteX882" fmla="*/ 5227880 w 12210216"/>
              <a:gd name="connsiteY882" fmla="*/ 641747 h 1002962"/>
              <a:gd name="connsiteX883" fmla="*/ 5242740 w 12210216"/>
              <a:gd name="connsiteY883" fmla="*/ 634773 h 1002962"/>
              <a:gd name="connsiteX884" fmla="*/ 5260572 w 12210216"/>
              <a:gd name="connsiteY884" fmla="*/ 625474 h 1002962"/>
              <a:gd name="connsiteX885" fmla="*/ 5269488 w 12210216"/>
              <a:gd name="connsiteY885" fmla="*/ 616175 h 1002962"/>
              <a:gd name="connsiteX886" fmla="*/ 5275432 w 12210216"/>
              <a:gd name="connsiteY886" fmla="*/ 599903 h 1002962"/>
              <a:gd name="connsiteX887" fmla="*/ 5281376 w 12210216"/>
              <a:gd name="connsiteY887" fmla="*/ 616175 h 1002962"/>
              <a:gd name="connsiteX888" fmla="*/ 5287320 w 12210216"/>
              <a:gd name="connsiteY888" fmla="*/ 623149 h 1002962"/>
              <a:gd name="connsiteX889" fmla="*/ 5302180 w 12210216"/>
              <a:gd name="connsiteY889" fmla="*/ 632448 h 1002962"/>
              <a:gd name="connsiteX890" fmla="*/ 5314069 w 12210216"/>
              <a:gd name="connsiteY890" fmla="*/ 641747 h 1002962"/>
              <a:gd name="connsiteX891" fmla="*/ 5325957 w 12210216"/>
              <a:gd name="connsiteY891" fmla="*/ 651045 h 1002962"/>
              <a:gd name="connsiteX892" fmla="*/ 5328929 w 12210216"/>
              <a:gd name="connsiteY892" fmla="*/ 660344 h 1002962"/>
              <a:gd name="connsiteX893" fmla="*/ 5331901 w 12210216"/>
              <a:gd name="connsiteY893" fmla="*/ 669642 h 1002962"/>
              <a:gd name="connsiteX894" fmla="*/ 5337845 w 12210216"/>
              <a:gd name="connsiteY894" fmla="*/ 669642 h 1002962"/>
              <a:gd name="connsiteX895" fmla="*/ 5340817 w 12210216"/>
              <a:gd name="connsiteY895" fmla="*/ 646396 h 1002962"/>
              <a:gd name="connsiteX896" fmla="*/ 5346761 w 12210216"/>
              <a:gd name="connsiteY896" fmla="*/ 669642 h 1002962"/>
              <a:gd name="connsiteX897" fmla="*/ 5352705 w 12210216"/>
              <a:gd name="connsiteY897" fmla="*/ 669642 h 1002962"/>
              <a:gd name="connsiteX898" fmla="*/ 5352705 w 12210216"/>
              <a:gd name="connsiteY898" fmla="*/ 683590 h 1002962"/>
              <a:gd name="connsiteX899" fmla="*/ 5346761 w 12210216"/>
              <a:gd name="connsiteY899" fmla="*/ 683590 h 1002962"/>
              <a:gd name="connsiteX900" fmla="*/ 5346761 w 12210216"/>
              <a:gd name="connsiteY900" fmla="*/ 716135 h 1002962"/>
              <a:gd name="connsiteX901" fmla="*/ 5358649 w 12210216"/>
              <a:gd name="connsiteY901" fmla="*/ 716135 h 1002962"/>
              <a:gd name="connsiteX902" fmla="*/ 5358649 w 12210216"/>
              <a:gd name="connsiteY902" fmla="*/ 720785 h 1002962"/>
              <a:gd name="connsiteX903" fmla="*/ 5367565 w 12210216"/>
              <a:gd name="connsiteY903" fmla="*/ 720785 h 1002962"/>
              <a:gd name="connsiteX904" fmla="*/ 5367565 w 12210216"/>
              <a:gd name="connsiteY904" fmla="*/ 711486 h 1002962"/>
              <a:gd name="connsiteX905" fmla="*/ 5391342 w 12210216"/>
              <a:gd name="connsiteY905" fmla="*/ 711486 h 1002962"/>
              <a:gd name="connsiteX906" fmla="*/ 5391342 w 12210216"/>
              <a:gd name="connsiteY906" fmla="*/ 695213 h 1002962"/>
              <a:gd name="connsiteX907" fmla="*/ 5441865 w 12210216"/>
              <a:gd name="connsiteY907" fmla="*/ 695213 h 1002962"/>
              <a:gd name="connsiteX908" fmla="*/ 5441865 w 12210216"/>
              <a:gd name="connsiteY908" fmla="*/ 706837 h 1002962"/>
              <a:gd name="connsiteX909" fmla="*/ 5468614 w 12210216"/>
              <a:gd name="connsiteY909" fmla="*/ 706837 h 1002962"/>
              <a:gd name="connsiteX910" fmla="*/ 5468614 w 12210216"/>
              <a:gd name="connsiteY910" fmla="*/ 725434 h 1002962"/>
              <a:gd name="connsiteX911" fmla="*/ 5462670 w 12210216"/>
              <a:gd name="connsiteY911" fmla="*/ 725434 h 1002962"/>
              <a:gd name="connsiteX912" fmla="*/ 5462670 w 12210216"/>
              <a:gd name="connsiteY912" fmla="*/ 732408 h 1002962"/>
              <a:gd name="connsiteX913" fmla="*/ 5468614 w 12210216"/>
              <a:gd name="connsiteY913" fmla="*/ 732408 h 1002962"/>
              <a:gd name="connsiteX914" fmla="*/ 5468614 w 12210216"/>
              <a:gd name="connsiteY914" fmla="*/ 746356 h 1002962"/>
              <a:gd name="connsiteX915" fmla="*/ 5462670 w 12210216"/>
              <a:gd name="connsiteY915" fmla="*/ 751005 h 1002962"/>
              <a:gd name="connsiteX916" fmla="*/ 5462670 w 12210216"/>
              <a:gd name="connsiteY916" fmla="*/ 806797 h 1002962"/>
              <a:gd name="connsiteX917" fmla="*/ 5483473 w 12210216"/>
              <a:gd name="connsiteY917" fmla="*/ 806797 h 1002962"/>
              <a:gd name="connsiteX918" fmla="*/ 5483473 w 12210216"/>
              <a:gd name="connsiteY918" fmla="*/ 811446 h 1002962"/>
              <a:gd name="connsiteX919" fmla="*/ 5501306 w 12210216"/>
              <a:gd name="connsiteY919" fmla="*/ 811446 h 1002962"/>
              <a:gd name="connsiteX920" fmla="*/ 5501306 w 12210216"/>
              <a:gd name="connsiteY920" fmla="*/ 813480 h 1002962"/>
              <a:gd name="connsiteX921" fmla="*/ 5501306 w 12210216"/>
              <a:gd name="connsiteY921" fmla="*/ 814322 h 1002962"/>
              <a:gd name="connsiteX922" fmla="*/ 5519138 w 12210216"/>
              <a:gd name="connsiteY922" fmla="*/ 814322 h 1002962"/>
              <a:gd name="connsiteX923" fmla="*/ 5519138 w 12210216"/>
              <a:gd name="connsiteY923" fmla="*/ 811446 h 1002962"/>
              <a:gd name="connsiteX924" fmla="*/ 5539942 w 12210216"/>
              <a:gd name="connsiteY924" fmla="*/ 802147 h 1002962"/>
              <a:gd name="connsiteX925" fmla="*/ 5539942 w 12210216"/>
              <a:gd name="connsiteY925" fmla="*/ 781225 h 1002962"/>
              <a:gd name="connsiteX926" fmla="*/ 5533998 w 12210216"/>
              <a:gd name="connsiteY926" fmla="*/ 781225 h 1002962"/>
              <a:gd name="connsiteX927" fmla="*/ 5533998 w 12210216"/>
              <a:gd name="connsiteY927" fmla="*/ 757979 h 1002962"/>
              <a:gd name="connsiteX928" fmla="*/ 5545886 w 12210216"/>
              <a:gd name="connsiteY928" fmla="*/ 757979 h 1002962"/>
              <a:gd name="connsiteX929" fmla="*/ 5545886 w 12210216"/>
              <a:gd name="connsiteY929" fmla="*/ 755654 h 1002962"/>
              <a:gd name="connsiteX930" fmla="*/ 5572634 w 12210216"/>
              <a:gd name="connsiteY930" fmla="*/ 755654 h 1002962"/>
              <a:gd name="connsiteX931" fmla="*/ 5572634 w 12210216"/>
              <a:gd name="connsiteY931" fmla="*/ 746356 h 1002962"/>
              <a:gd name="connsiteX932" fmla="*/ 5590466 w 12210216"/>
              <a:gd name="connsiteY932" fmla="*/ 746356 h 1002962"/>
              <a:gd name="connsiteX933" fmla="*/ 5590466 w 12210216"/>
              <a:gd name="connsiteY933" fmla="*/ 630123 h 1002962"/>
              <a:gd name="connsiteX934" fmla="*/ 5602354 w 12210216"/>
              <a:gd name="connsiteY934" fmla="*/ 630123 h 1002962"/>
              <a:gd name="connsiteX935" fmla="*/ 5602354 w 12210216"/>
              <a:gd name="connsiteY935" fmla="*/ 611526 h 1002962"/>
              <a:gd name="connsiteX936" fmla="*/ 5605326 w 12210216"/>
              <a:gd name="connsiteY936" fmla="*/ 611526 h 1002962"/>
              <a:gd name="connsiteX937" fmla="*/ 5605326 w 12210216"/>
              <a:gd name="connsiteY937" fmla="*/ 565033 h 1002962"/>
              <a:gd name="connsiteX938" fmla="*/ 5617215 w 12210216"/>
              <a:gd name="connsiteY938" fmla="*/ 565033 h 1002962"/>
              <a:gd name="connsiteX939" fmla="*/ 5617215 w 12210216"/>
              <a:gd name="connsiteY939" fmla="*/ 574332 h 1002962"/>
              <a:gd name="connsiteX940" fmla="*/ 5623159 w 12210216"/>
              <a:gd name="connsiteY940" fmla="*/ 574332 h 1002962"/>
              <a:gd name="connsiteX941" fmla="*/ 5623159 w 12210216"/>
              <a:gd name="connsiteY941" fmla="*/ 555735 h 1002962"/>
              <a:gd name="connsiteX942" fmla="*/ 5638018 w 12210216"/>
              <a:gd name="connsiteY942" fmla="*/ 551085 h 1002962"/>
              <a:gd name="connsiteX943" fmla="*/ 5649906 w 12210216"/>
              <a:gd name="connsiteY943" fmla="*/ 555735 h 1002962"/>
              <a:gd name="connsiteX944" fmla="*/ 5667738 w 12210216"/>
              <a:gd name="connsiteY944" fmla="*/ 555735 h 1002962"/>
              <a:gd name="connsiteX945" fmla="*/ 5667738 w 12210216"/>
              <a:gd name="connsiteY945" fmla="*/ 525514 h 1002962"/>
              <a:gd name="connsiteX946" fmla="*/ 5679627 w 12210216"/>
              <a:gd name="connsiteY946" fmla="*/ 525514 h 1002962"/>
              <a:gd name="connsiteX947" fmla="*/ 5679627 w 12210216"/>
              <a:gd name="connsiteY947" fmla="*/ 530163 h 1002962"/>
              <a:gd name="connsiteX948" fmla="*/ 5694487 w 12210216"/>
              <a:gd name="connsiteY948" fmla="*/ 530163 h 1002962"/>
              <a:gd name="connsiteX949" fmla="*/ 5694487 w 12210216"/>
              <a:gd name="connsiteY949" fmla="*/ 525514 h 1002962"/>
              <a:gd name="connsiteX950" fmla="*/ 5706375 w 12210216"/>
              <a:gd name="connsiteY950" fmla="*/ 525514 h 1002962"/>
              <a:gd name="connsiteX951" fmla="*/ 5706375 w 12210216"/>
              <a:gd name="connsiteY951" fmla="*/ 560384 h 1002962"/>
              <a:gd name="connsiteX952" fmla="*/ 5721235 w 12210216"/>
              <a:gd name="connsiteY952" fmla="*/ 569682 h 1002962"/>
              <a:gd name="connsiteX953" fmla="*/ 5721235 w 12210216"/>
              <a:gd name="connsiteY953" fmla="*/ 574332 h 1002962"/>
              <a:gd name="connsiteX954" fmla="*/ 5718263 w 12210216"/>
              <a:gd name="connsiteY954" fmla="*/ 574332 h 1002962"/>
              <a:gd name="connsiteX955" fmla="*/ 5718263 w 12210216"/>
              <a:gd name="connsiteY955" fmla="*/ 576656 h 1002962"/>
              <a:gd name="connsiteX956" fmla="*/ 5750955 w 12210216"/>
              <a:gd name="connsiteY956" fmla="*/ 576656 h 1002962"/>
              <a:gd name="connsiteX957" fmla="*/ 5750955 w 12210216"/>
              <a:gd name="connsiteY957" fmla="*/ 565033 h 1002962"/>
              <a:gd name="connsiteX958" fmla="*/ 5789591 w 12210216"/>
              <a:gd name="connsiteY958" fmla="*/ 555735 h 1002962"/>
              <a:gd name="connsiteX959" fmla="*/ 5789591 w 12210216"/>
              <a:gd name="connsiteY959" fmla="*/ 546436 h 1002962"/>
              <a:gd name="connsiteX960" fmla="*/ 5798507 w 12210216"/>
              <a:gd name="connsiteY960" fmla="*/ 546436 h 1002962"/>
              <a:gd name="connsiteX961" fmla="*/ 5798507 w 12210216"/>
              <a:gd name="connsiteY961" fmla="*/ 539462 h 1002962"/>
              <a:gd name="connsiteX962" fmla="*/ 5822283 w 12210216"/>
              <a:gd name="connsiteY962" fmla="*/ 539462 h 1002962"/>
              <a:gd name="connsiteX963" fmla="*/ 5822283 w 12210216"/>
              <a:gd name="connsiteY963" fmla="*/ 546436 h 1002962"/>
              <a:gd name="connsiteX964" fmla="*/ 5840116 w 12210216"/>
              <a:gd name="connsiteY964" fmla="*/ 546436 h 1002962"/>
              <a:gd name="connsiteX965" fmla="*/ 5840116 w 12210216"/>
              <a:gd name="connsiteY965" fmla="*/ 560384 h 1002962"/>
              <a:gd name="connsiteX966" fmla="*/ 5872808 w 12210216"/>
              <a:gd name="connsiteY966" fmla="*/ 560384 h 1002962"/>
              <a:gd name="connsiteX967" fmla="*/ 5872808 w 12210216"/>
              <a:gd name="connsiteY967" fmla="*/ 551085 h 1002962"/>
              <a:gd name="connsiteX968" fmla="*/ 5887668 w 12210216"/>
              <a:gd name="connsiteY968" fmla="*/ 551085 h 1002962"/>
              <a:gd name="connsiteX969" fmla="*/ 5887668 w 12210216"/>
              <a:gd name="connsiteY969" fmla="*/ 541787 h 1002962"/>
              <a:gd name="connsiteX970" fmla="*/ 5905500 w 12210216"/>
              <a:gd name="connsiteY970" fmla="*/ 541787 h 1002962"/>
              <a:gd name="connsiteX971" fmla="*/ 5905500 w 12210216"/>
              <a:gd name="connsiteY971" fmla="*/ 551085 h 1002962"/>
              <a:gd name="connsiteX972" fmla="*/ 5911444 w 12210216"/>
              <a:gd name="connsiteY972" fmla="*/ 551085 h 1002962"/>
              <a:gd name="connsiteX973" fmla="*/ 5911444 w 12210216"/>
              <a:gd name="connsiteY973" fmla="*/ 495294 h 1002962"/>
              <a:gd name="connsiteX974" fmla="*/ 6045185 w 12210216"/>
              <a:gd name="connsiteY974" fmla="*/ 495294 h 1002962"/>
              <a:gd name="connsiteX975" fmla="*/ 6045185 w 12210216"/>
              <a:gd name="connsiteY975" fmla="*/ 569682 h 1002962"/>
              <a:gd name="connsiteX976" fmla="*/ 6068961 w 12210216"/>
              <a:gd name="connsiteY976" fmla="*/ 569682 h 1002962"/>
              <a:gd name="connsiteX977" fmla="*/ 6068961 w 12210216"/>
              <a:gd name="connsiteY977" fmla="*/ 485995 h 1002962"/>
              <a:gd name="connsiteX978" fmla="*/ 6098681 w 12210216"/>
              <a:gd name="connsiteY978" fmla="*/ 474372 h 1002962"/>
              <a:gd name="connsiteX979" fmla="*/ 6137317 w 12210216"/>
              <a:gd name="connsiteY979" fmla="*/ 474372 h 1002962"/>
              <a:gd name="connsiteX980" fmla="*/ 6158121 w 12210216"/>
              <a:gd name="connsiteY980" fmla="*/ 460424 h 1002962"/>
              <a:gd name="connsiteX981" fmla="*/ 6208645 w 12210216"/>
              <a:gd name="connsiteY981" fmla="*/ 460424 h 1002962"/>
              <a:gd name="connsiteX982" fmla="*/ 6208645 w 12210216"/>
              <a:gd name="connsiteY982" fmla="*/ 474372 h 1002962"/>
              <a:gd name="connsiteX983" fmla="*/ 6259170 w 12210216"/>
              <a:gd name="connsiteY983" fmla="*/ 474372 h 1002962"/>
              <a:gd name="connsiteX984" fmla="*/ 6259170 w 12210216"/>
              <a:gd name="connsiteY984" fmla="*/ 565033 h 1002962"/>
              <a:gd name="connsiteX985" fmla="*/ 6274030 w 12210216"/>
              <a:gd name="connsiteY985" fmla="*/ 565033 h 1002962"/>
              <a:gd name="connsiteX986" fmla="*/ 6274030 w 12210216"/>
              <a:gd name="connsiteY986" fmla="*/ 697538 h 1002962"/>
              <a:gd name="connsiteX987" fmla="*/ 6297806 w 12210216"/>
              <a:gd name="connsiteY987" fmla="*/ 697538 h 1002962"/>
              <a:gd name="connsiteX988" fmla="*/ 6297806 w 12210216"/>
              <a:gd name="connsiteY988" fmla="*/ 611526 h 1002962"/>
              <a:gd name="connsiteX989" fmla="*/ 6306722 w 12210216"/>
              <a:gd name="connsiteY989" fmla="*/ 606877 h 1002962"/>
              <a:gd name="connsiteX990" fmla="*/ 6312666 w 12210216"/>
              <a:gd name="connsiteY990" fmla="*/ 606877 h 1002962"/>
              <a:gd name="connsiteX991" fmla="*/ 6312666 w 12210216"/>
              <a:gd name="connsiteY991" fmla="*/ 616175 h 1002962"/>
              <a:gd name="connsiteX992" fmla="*/ 6336442 w 12210216"/>
              <a:gd name="connsiteY992" fmla="*/ 606877 h 1002962"/>
              <a:gd name="connsiteX993" fmla="*/ 6357246 w 12210216"/>
              <a:gd name="connsiteY993" fmla="*/ 606877 h 1002962"/>
              <a:gd name="connsiteX994" fmla="*/ 6357246 w 12210216"/>
              <a:gd name="connsiteY994" fmla="*/ 764953 h 1002962"/>
              <a:gd name="connsiteX995" fmla="*/ 6398854 w 12210216"/>
              <a:gd name="connsiteY995" fmla="*/ 769602 h 1002962"/>
              <a:gd name="connsiteX996" fmla="*/ 6398854 w 12210216"/>
              <a:gd name="connsiteY996" fmla="*/ 762628 h 1002962"/>
              <a:gd name="connsiteX997" fmla="*/ 6443435 w 12210216"/>
              <a:gd name="connsiteY997" fmla="*/ 762628 h 1002962"/>
              <a:gd name="connsiteX998" fmla="*/ 6443435 w 12210216"/>
              <a:gd name="connsiteY998" fmla="*/ 732408 h 1002962"/>
              <a:gd name="connsiteX999" fmla="*/ 6455323 w 12210216"/>
              <a:gd name="connsiteY999" fmla="*/ 732408 h 1002962"/>
              <a:gd name="connsiteX1000" fmla="*/ 6455323 w 12210216"/>
              <a:gd name="connsiteY1000" fmla="*/ 692889 h 1002962"/>
              <a:gd name="connsiteX1001" fmla="*/ 6464239 w 12210216"/>
              <a:gd name="connsiteY1001" fmla="*/ 692889 h 1002962"/>
              <a:gd name="connsiteX1002" fmla="*/ 6464239 w 12210216"/>
              <a:gd name="connsiteY1002" fmla="*/ 653370 h 1002962"/>
              <a:gd name="connsiteX1003" fmla="*/ 6485043 w 12210216"/>
              <a:gd name="connsiteY1003" fmla="*/ 653370 h 1002962"/>
              <a:gd name="connsiteX1004" fmla="*/ 6485043 w 12210216"/>
              <a:gd name="connsiteY1004" fmla="*/ 655694 h 1002962"/>
              <a:gd name="connsiteX1005" fmla="*/ 6550427 w 12210216"/>
              <a:gd name="connsiteY1005" fmla="*/ 632448 h 1002962"/>
              <a:gd name="connsiteX1006" fmla="*/ 6553399 w 12210216"/>
              <a:gd name="connsiteY1006" fmla="*/ 611526 h 1002962"/>
              <a:gd name="connsiteX1007" fmla="*/ 6559343 w 12210216"/>
              <a:gd name="connsiteY1007" fmla="*/ 632448 h 1002962"/>
              <a:gd name="connsiteX1008" fmla="*/ 6627700 w 12210216"/>
              <a:gd name="connsiteY1008" fmla="*/ 660344 h 1002962"/>
              <a:gd name="connsiteX1009" fmla="*/ 6627700 w 12210216"/>
              <a:gd name="connsiteY1009" fmla="*/ 655694 h 1002962"/>
              <a:gd name="connsiteX1010" fmla="*/ 6645532 w 12210216"/>
              <a:gd name="connsiteY1010" fmla="*/ 655694 h 1002962"/>
              <a:gd name="connsiteX1011" fmla="*/ 6645532 w 12210216"/>
              <a:gd name="connsiteY1011" fmla="*/ 692889 h 1002962"/>
              <a:gd name="connsiteX1012" fmla="*/ 6654448 w 12210216"/>
              <a:gd name="connsiteY1012" fmla="*/ 692889 h 1002962"/>
              <a:gd name="connsiteX1013" fmla="*/ 6654448 w 12210216"/>
              <a:gd name="connsiteY1013" fmla="*/ 737057 h 1002962"/>
              <a:gd name="connsiteX1014" fmla="*/ 6663364 w 12210216"/>
              <a:gd name="connsiteY1014" fmla="*/ 737057 h 1002962"/>
              <a:gd name="connsiteX1015" fmla="*/ 6663364 w 12210216"/>
              <a:gd name="connsiteY1015" fmla="*/ 757979 h 1002962"/>
              <a:gd name="connsiteX1016" fmla="*/ 6681196 w 12210216"/>
              <a:gd name="connsiteY1016" fmla="*/ 757979 h 1002962"/>
              <a:gd name="connsiteX1017" fmla="*/ 6681196 w 12210216"/>
              <a:gd name="connsiteY1017" fmla="*/ 790524 h 1002962"/>
              <a:gd name="connsiteX1018" fmla="*/ 6794133 w 12210216"/>
              <a:gd name="connsiteY1018" fmla="*/ 783550 h 1002962"/>
              <a:gd name="connsiteX1019" fmla="*/ 6794133 w 12210216"/>
              <a:gd name="connsiteY1019" fmla="*/ 751005 h 1002962"/>
              <a:gd name="connsiteX1020" fmla="*/ 6853573 w 12210216"/>
              <a:gd name="connsiteY1020" fmla="*/ 751005 h 1002962"/>
              <a:gd name="connsiteX1021" fmla="*/ 6853573 w 12210216"/>
              <a:gd name="connsiteY1021" fmla="*/ 732408 h 1002962"/>
              <a:gd name="connsiteX1022" fmla="*/ 6978398 w 12210216"/>
              <a:gd name="connsiteY1022" fmla="*/ 732408 h 1002962"/>
              <a:gd name="connsiteX1023" fmla="*/ 6978398 w 12210216"/>
              <a:gd name="connsiteY1023" fmla="*/ 744031 h 1002962"/>
              <a:gd name="connsiteX1024" fmla="*/ 7058642 w 12210216"/>
              <a:gd name="connsiteY1024" fmla="*/ 744031 h 1002962"/>
              <a:gd name="connsiteX1025" fmla="*/ 7058642 w 12210216"/>
              <a:gd name="connsiteY1025" fmla="*/ 751005 h 1002962"/>
              <a:gd name="connsiteX1026" fmla="*/ 7082418 w 12210216"/>
              <a:gd name="connsiteY1026" fmla="*/ 751005 h 1002962"/>
              <a:gd name="connsiteX1027" fmla="*/ 7082418 w 12210216"/>
              <a:gd name="connsiteY1027" fmla="*/ 757979 h 1002962"/>
              <a:gd name="connsiteX1028" fmla="*/ 7103222 w 12210216"/>
              <a:gd name="connsiteY1028" fmla="*/ 757979 h 1002962"/>
              <a:gd name="connsiteX1029" fmla="*/ 7103222 w 12210216"/>
              <a:gd name="connsiteY1029" fmla="*/ 653370 h 1002962"/>
              <a:gd name="connsiteX1030" fmla="*/ 7165635 w 12210216"/>
              <a:gd name="connsiteY1030" fmla="*/ 639422 h 1002962"/>
              <a:gd name="connsiteX1031" fmla="*/ 7281543 w 12210216"/>
              <a:gd name="connsiteY1031" fmla="*/ 639422 h 1002962"/>
              <a:gd name="connsiteX1032" fmla="*/ 7281543 w 12210216"/>
              <a:gd name="connsiteY1032" fmla="*/ 472047 h 1002962"/>
              <a:gd name="connsiteX1033" fmla="*/ 7314235 w 12210216"/>
              <a:gd name="connsiteY1033" fmla="*/ 460424 h 1002962"/>
              <a:gd name="connsiteX1034" fmla="*/ 7456892 w 12210216"/>
              <a:gd name="connsiteY1034" fmla="*/ 441827 h 1002962"/>
              <a:gd name="connsiteX1035" fmla="*/ 7507417 w 12210216"/>
              <a:gd name="connsiteY1035" fmla="*/ 453450 h 1002962"/>
              <a:gd name="connsiteX1036" fmla="*/ 7516333 w 12210216"/>
              <a:gd name="connsiteY1036" fmla="*/ 460424 h 1002962"/>
              <a:gd name="connsiteX1037" fmla="*/ 7516333 w 12210216"/>
              <a:gd name="connsiteY1037" fmla="*/ 771927 h 1002962"/>
              <a:gd name="connsiteX1038" fmla="*/ 7537137 w 12210216"/>
              <a:gd name="connsiteY1038" fmla="*/ 771927 h 1002962"/>
              <a:gd name="connsiteX1039" fmla="*/ 7537137 w 12210216"/>
              <a:gd name="connsiteY1039" fmla="*/ 646396 h 1002962"/>
              <a:gd name="connsiteX1040" fmla="*/ 7554969 w 12210216"/>
              <a:gd name="connsiteY1040" fmla="*/ 646396 h 1002962"/>
              <a:gd name="connsiteX1041" fmla="*/ 7554969 w 12210216"/>
              <a:gd name="connsiteY1041" fmla="*/ 634773 h 1002962"/>
              <a:gd name="connsiteX1042" fmla="*/ 7572801 w 12210216"/>
              <a:gd name="connsiteY1042" fmla="*/ 627799 h 1002962"/>
              <a:gd name="connsiteX1043" fmla="*/ 7587661 w 12210216"/>
              <a:gd name="connsiteY1043" fmla="*/ 627799 h 1002962"/>
              <a:gd name="connsiteX1044" fmla="*/ 7587661 w 12210216"/>
              <a:gd name="connsiteY1044" fmla="*/ 616175 h 1002962"/>
              <a:gd name="connsiteX1045" fmla="*/ 7599549 w 12210216"/>
              <a:gd name="connsiteY1045" fmla="*/ 609201 h 1002962"/>
              <a:gd name="connsiteX1046" fmla="*/ 7629269 w 12210216"/>
              <a:gd name="connsiteY1046" fmla="*/ 609201 h 1002962"/>
              <a:gd name="connsiteX1047" fmla="*/ 7629269 w 12210216"/>
              <a:gd name="connsiteY1047" fmla="*/ 646396 h 1002962"/>
              <a:gd name="connsiteX1048" fmla="*/ 7691682 w 12210216"/>
              <a:gd name="connsiteY1048" fmla="*/ 646396 h 1002962"/>
              <a:gd name="connsiteX1049" fmla="*/ 7691682 w 12210216"/>
              <a:gd name="connsiteY1049" fmla="*/ 776576 h 1002962"/>
              <a:gd name="connsiteX1050" fmla="*/ 7715458 w 12210216"/>
              <a:gd name="connsiteY1050" fmla="*/ 776576 h 1002962"/>
              <a:gd name="connsiteX1051" fmla="*/ 7739234 w 12210216"/>
              <a:gd name="connsiteY1051" fmla="*/ 769602 h 1002962"/>
              <a:gd name="connsiteX1052" fmla="*/ 7739234 w 12210216"/>
              <a:gd name="connsiteY1052" fmla="*/ 760304 h 1002962"/>
              <a:gd name="connsiteX1053" fmla="*/ 7730318 w 12210216"/>
              <a:gd name="connsiteY1053" fmla="*/ 757979 h 1002962"/>
              <a:gd name="connsiteX1054" fmla="*/ 7730318 w 12210216"/>
              <a:gd name="connsiteY1054" fmla="*/ 751005 h 1002962"/>
              <a:gd name="connsiteX1055" fmla="*/ 7739234 w 12210216"/>
              <a:gd name="connsiteY1055" fmla="*/ 746356 h 1002962"/>
              <a:gd name="connsiteX1056" fmla="*/ 7739234 w 12210216"/>
              <a:gd name="connsiteY1056" fmla="*/ 695213 h 1002962"/>
              <a:gd name="connsiteX1057" fmla="*/ 7730318 w 12210216"/>
              <a:gd name="connsiteY1057" fmla="*/ 692889 h 1002962"/>
              <a:gd name="connsiteX1058" fmla="*/ 7730318 w 12210216"/>
              <a:gd name="connsiteY1058" fmla="*/ 685915 h 1002962"/>
              <a:gd name="connsiteX1059" fmla="*/ 7739234 w 12210216"/>
              <a:gd name="connsiteY1059" fmla="*/ 681266 h 1002962"/>
              <a:gd name="connsiteX1060" fmla="*/ 7739234 w 12210216"/>
              <a:gd name="connsiteY1060" fmla="*/ 676616 h 1002962"/>
              <a:gd name="connsiteX1061" fmla="*/ 7745178 w 12210216"/>
              <a:gd name="connsiteY1061" fmla="*/ 676616 h 1002962"/>
              <a:gd name="connsiteX1062" fmla="*/ 7745178 w 12210216"/>
              <a:gd name="connsiteY1062" fmla="*/ 667318 h 1002962"/>
              <a:gd name="connsiteX1063" fmla="*/ 7739234 w 12210216"/>
              <a:gd name="connsiteY1063" fmla="*/ 667318 h 1002962"/>
              <a:gd name="connsiteX1064" fmla="*/ 7739234 w 12210216"/>
              <a:gd name="connsiteY1064" fmla="*/ 660344 h 1002962"/>
              <a:gd name="connsiteX1065" fmla="*/ 7748150 w 12210216"/>
              <a:gd name="connsiteY1065" fmla="*/ 655694 h 1002962"/>
              <a:gd name="connsiteX1066" fmla="*/ 7795702 w 12210216"/>
              <a:gd name="connsiteY1066" fmla="*/ 590604 h 1002962"/>
              <a:gd name="connsiteX1067" fmla="*/ 7789758 w 12210216"/>
              <a:gd name="connsiteY1067" fmla="*/ 588280 h 1002962"/>
              <a:gd name="connsiteX1068" fmla="*/ 7789758 w 12210216"/>
              <a:gd name="connsiteY1068" fmla="*/ 581306 h 1002962"/>
              <a:gd name="connsiteX1069" fmla="*/ 7798674 w 12210216"/>
              <a:gd name="connsiteY1069" fmla="*/ 578981 h 1002962"/>
              <a:gd name="connsiteX1070" fmla="*/ 7798674 w 12210216"/>
              <a:gd name="connsiteY1070" fmla="*/ 569682 h 1002962"/>
              <a:gd name="connsiteX1071" fmla="*/ 7804618 w 12210216"/>
              <a:gd name="connsiteY1071" fmla="*/ 569682 h 1002962"/>
              <a:gd name="connsiteX1072" fmla="*/ 7804618 w 12210216"/>
              <a:gd name="connsiteY1072" fmla="*/ 548761 h 1002962"/>
              <a:gd name="connsiteX1073" fmla="*/ 7798674 w 12210216"/>
              <a:gd name="connsiteY1073" fmla="*/ 548761 h 1002962"/>
              <a:gd name="connsiteX1074" fmla="*/ 7798674 w 12210216"/>
              <a:gd name="connsiteY1074" fmla="*/ 544111 h 1002962"/>
              <a:gd name="connsiteX1075" fmla="*/ 7804618 w 12210216"/>
              <a:gd name="connsiteY1075" fmla="*/ 541787 h 1002962"/>
              <a:gd name="connsiteX1076" fmla="*/ 7819478 w 12210216"/>
              <a:gd name="connsiteY1076" fmla="*/ 525514 h 1002962"/>
              <a:gd name="connsiteX1077" fmla="*/ 7819478 w 12210216"/>
              <a:gd name="connsiteY1077" fmla="*/ 523189 h 1002962"/>
              <a:gd name="connsiteX1078" fmla="*/ 7822450 w 12210216"/>
              <a:gd name="connsiteY1078" fmla="*/ 523189 h 1002962"/>
              <a:gd name="connsiteX1079" fmla="*/ 7822450 w 12210216"/>
              <a:gd name="connsiteY1079" fmla="*/ 516216 h 1002962"/>
              <a:gd name="connsiteX1080" fmla="*/ 7822450 w 12210216"/>
              <a:gd name="connsiteY1080" fmla="*/ 490644 h 1002962"/>
              <a:gd name="connsiteX1081" fmla="*/ 7825422 w 12210216"/>
              <a:gd name="connsiteY1081" fmla="*/ 483670 h 1002962"/>
              <a:gd name="connsiteX1082" fmla="*/ 7828394 w 12210216"/>
              <a:gd name="connsiteY1082" fmla="*/ 490644 h 1002962"/>
              <a:gd name="connsiteX1083" fmla="*/ 7831366 w 12210216"/>
              <a:gd name="connsiteY1083" fmla="*/ 516216 h 1002962"/>
              <a:gd name="connsiteX1084" fmla="*/ 7831366 w 12210216"/>
              <a:gd name="connsiteY1084" fmla="*/ 523189 h 1002962"/>
              <a:gd name="connsiteX1085" fmla="*/ 7834338 w 12210216"/>
              <a:gd name="connsiteY1085" fmla="*/ 523189 h 1002962"/>
              <a:gd name="connsiteX1086" fmla="*/ 7834338 w 12210216"/>
              <a:gd name="connsiteY1086" fmla="*/ 525514 h 1002962"/>
              <a:gd name="connsiteX1087" fmla="*/ 7846226 w 12210216"/>
              <a:gd name="connsiteY1087" fmla="*/ 541787 h 1002962"/>
              <a:gd name="connsiteX1088" fmla="*/ 7852170 w 12210216"/>
              <a:gd name="connsiteY1088" fmla="*/ 544111 h 1002962"/>
              <a:gd name="connsiteX1089" fmla="*/ 7852170 w 12210216"/>
              <a:gd name="connsiteY1089" fmla="*/ 548761 h 1002962"/>
              <a:gd name="connsiteX1090" fmla="*/ 7849198 w 12210216"/>
              <a:gd name="connsiteY1090" fmla="*/ 548761 h 1002962"/>
              <a:gd name="connsiteX1091" fmla="*/ 7849198 w 12210216"/>
              <a:gd name="connsiteY1091" fmla="*/ 569682 h 1002962"/>
              <a:gd name="connsiteX1092" fmla="*/ 7855142 w 12210216"/>
              <a:gd name="connsiteY1092" fmla="*/ 569682 h 1002962"/>
              <a:gd name="connsiteX1093" fmla="*/ 7855142 w 12210216"/>
              <a:gd name="connsiteY1093" fmla="*/ 578981 h 1002962"/>
              <a:gd name="connsiteX1094" fmla="*/ 7861087 w 12210216"/>
              <a:gd name="connsiteY1094" fmla="*/ 581306 h 1002962"/>
              <a:gd name="connsiteX1095" fmla="*/ 7861087 w 12210216"/>
              <a:gd name="connsiteY1095" fmla="*/ 588280 h 1002962"/>
              <a:gd name="connsiteX1096" fmla="*/ 7855142 w 12210216"/>
              <a:gd name="connsiteY1096" fmla="*/ 590604 h 1002962"/>
              <a:gd name="connsiteX1097" fmla="*/ 7902695 w 12210216"/>
              <a:gd name="connsiteY1097" fmla="*/ 655694 h 1002962"/>
              <a:gd name="connsiteX1098" fmla="*/ 7911611 w 12210216"/>
              <a:gd name="connsiteY1098" fmla="*/ 660344 h 1002962"/>
              <a:gd name="connsiteX1099" fmla="*/ 7911611 w 12210216"/>
              <a:gd name="connsiteY1099" fmla="*/ 667318 h 1002962"/>
              <a:gd name="connsiteX1100" fmla="*/ 7905667 w 12210216"/>
              <a:gd name="connsiteY1100" fmla="*/ 667318 h 1002962"/>
              <a:gd name="connsiteX1101" fmla="*/ 7905667 w 12210216"/>
              <a:gd name="connsiteY1101" fmla="*/ 676616 h 1002962"/>
              <a:gd name="connsiteX1102" fmla="*/ 7911611 w 12210216"/>
              <a:gd name="connsiteY1102" fmla="*/ 676616 h 1002962"/>
              <a:gd name="connsiteX1103" fmla="*/ 7911611 w 12210216"/>
              <a:gd name="connsiteY1103" fmla="*/ 681266 h 1002962"/>
              <a:gd name="connsiteX1104" fmla="*/ 7920527 w 12210216"/>
              <a:gd name="connsiteY1104" fmla="*/ 685915 h 1002962"/>
              <a:gd name="connsiteX1105" fmla="*/ 7920527 w 12210216"/>
              <a:gd name="connsiteY1105" fmla="*/ 692889 h 1002962"/>
              <a:gd name="connsiteX1106" fmla="*/ 7911611 w 12210216"/>
              <a:gd name="connsiteY1106" fmla="*/ 695213 h 1002962"/>
              <a:gd name="connsiteX1107" fmla="*/ 7911611 w 12210216"/>
              <a:gd name="connsiteY1107" fmla="*/ 746356 h 1002962"/>
              <a:gd name="connsiteX1108" fmla="*/ 7920527 w 12210216"/>
              <a:gd name="connsiteY1108" fmla="*/ 751005 h 1002962"/>
              <a:gd name="connsiteX1109" fmla="*/ 7920527 w 12210216"/>
              <a:gd name="connsiteY1109" fmla="*/ 757979 h 1002962"/>
              <a:gd name="connsiteX1110" fmla="*/ 7911611 w 12210216"/>
              <a:gd name="connsiteY1110" fmla="*/ 760304 h 1002962"/>
              <a:gd name="connsiteX1111" fmla="*/ 7911611 w 12210216"/>
              <a:gd name="connsiteY1111" fmla="*/ 767278 h 1002962"/>
              <a:gd name="connsiteX1112" fmla="*/ 7923499 w 12210216"/>
              <a:gd name="connsiteY1112" fmla="*/ 767278 h 1002962"/>
              <a:gd name="connsiteX1113" fmla="*/ 7923499 w 12210216"/>
              <a:gd name="connsiteY1113" fmla="*/ 776576 h 1002962"/>
              <a:gd name="connsiteX1114" fmla="*/ 7944303 w 12210216"/>
              <a:gd name="connsiteY1114" fmla="*/ 776576 h 1002962"/>
              <a:gd name="connsiteX1115" fmla="*/ 7944303 w 12210216"/>
              <a:gd name="connsiteY1115" fmla="*/ 620825 h 1002962"/>
              <a:gd name="connsiteX1116" fmla="*/ 8021575 w 12210216"/>
              <a:gd name="connsiteY1116" fmla="*/ 609201 h 1002962"/>
              <a:gd name="connsiteX1117" fmla="*/ 8063184 w 12210216"/>
              <a:gd name="connsiteY1117" fmla="*/ 609201 h 1002962"/>
              <a:gd name="connsiteX1118" fmla="*/ 8063184 w 12210216"/>
              <a:gd name="connsiteY1118" fmla="*/ 516216 h 1002962"/>
              <a:gd name="connsiteX1119" fmla="*/ 8179092 w 12210216"/>
              <a:gd name="connsiteY1119" fmla="*/ 516216 h 1002962"/>
              <a:gd name="connsiteX1120" fmla="*/ 8179092 w 12210216"/>
              <a:gd name="connsiteY1120" fmla="*/ 755654 h 1002962"/>
              <a:gd name="connsiteX1121" fmla="*/ 8220701 w 12210216"/>
              <a:gd name="connsiteY1121" fmla="*/ 755654 h 1002962"/>
              <a:gd name="connsiteX1122" fmla="*/ 8220701 w 12210216"/>
              <a:gd name="connsiteY1122" fmla="*/ 634773 h 1002962"/>
              <a:gd name="connsiteX1123" fmla="*/ 8318777 w 12210216"/>
              <a:gd name="connsiteY1123" fmla="*/ 634773 h 1002962"/>
              <a:gd name="connsiteX1124" fmla="*/ 8336609 w 12210216"/>
              <a:gd name="connsiteY1124" fmla="*/ 655694 h 1002962"/>
              <a:gd name="connsiteX1125" fmla="*/ 8336609 w 12210216"/>
              <a:gd name="connsiteY1125" fmla="*/ 730582 h 1002962"/>
              <a:gd name="connsiteX1126" fmla="*/ 8338212 w 12210216"/>
              <a:gd name="connsiteY1126" fmla="*/ 730681 h 1002962"/>
              <a:gd name="connsiteX1127" fmla="*/ 8338212 w 12210216"/>
              <a:gd name="connsiteY1127" fmla="*/ 607459 h 1002962"/>
              <a:gd name="connsiteX1128" fmla="*/ 8359830 w 12210216"/>
              <a:gd name="connsiteY1128" fmla="*/ 607459 h 1002962"/>
              <a:gd name="connsiteX1129" fmla="*/ 8359830 w 12210216"/>
              <a:gd name="connsiteY1129" fmla="*/ 471267 h 1002962"/>
              <a:gd name="connsiteX1130" fmla="*/ 8378746 w 12210216"/>
              <a:gd name="connsiteY1130" fmla="*/ 471267 h 1002962"/>
              <a:gd name="connsiteX1131" fmla="*/ 8378746 w 12210216"/>
              <a:gd name="connsiteY1131" fmla="*/ 356693 h 1002962"/>
              <a:gd name="connsiteX1132" fmla="*/ 8384150 w 12210216"/>
              <a:gd name="connsiteY1132" fmla="*/ 354531 h 1002962"/>
              <a:gd name="connsiteX1133" fmla="*/ 8384150 w 12210216"/>
              <a:gd name="connsiteY1133" fmla="*/ 328590 h 1002962"/>
              <a:gd name="connsiteX1134" fmla="*/ 8405768 w 12210216"/>
              <a:gd name="connsiteY1134" fmla="*/ 328590 h 1002962"/>
              <a:gd name="connsiteX1135" fmla="*/ 8454409 w 12210216"/>
              <a:gd name="connsiteY1135" fmla="*/ 246442 h 1002962"/>
              <a:gd name="connsiteX1136" fmla="*/ 8459813 w 12210216"/>
              <a:gd name="connsiteY1136" fmla="*/ 0 h 100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Lst>
            <a:rect l="l" t="t" r="r" b="b"/>
            <a:pathLst>
              <a:path w="12210216" h="1002962">
                <a:moveTo>
                  <a:pt x="8459813" y="0"/>
                </a:moveTo>
                <a:cubicBezTo>
                  <a:pt x="8459813" y="0"/>
                  <a:pt x="8459813" y="0"/>
                  <a:pt x="8462516" y="246442"/>
                </a:cubicBezTo>
                <a:cubicBezTo>
                  <a:pt x="8462516" y="246442"/>
                  <a:pt x="8462516" y="246442"/>
                  <a:pt x="8513858" y="326428"/>
                </a:cubicBezTo>
                <a:cubicBezTo>
                  <a:pt x="8513858" y="326428"/>
                  <a:pt x="8513858" y="326428"/>
                  <a:pt x="8535476" y="326428"/>
                </a:cubicBezTo>
                <a:cubicBezTo>
                  <a:pt x="8535476" y="326428"/>
                  <a:pt x="8535476" y="326428"/>
                  <a:pt x="8535476" y="350208"/>
                </a:cubicBezTo>
                <a:cubicBezTo>
                  <a:pt x="8535476" y="350208"/>
                  <a:pt x="8535476" y="350208"/>
                  <a:pt x="8540881" y="356693"/>
                </a:cubicBezTo>
                <a:cubicBezTo>
                  <a:pt x="8540881" y="356693"/>
                  <a:pt x="8540881" y="356693"/>
                  <a:pt x="8540881" y="471267"/>
                </a:cubicBezTo>
                <a:cubicBezTo>
                  <a:pt x="8540881" y="471267"/>
                  <a:pt x="8540881" y="471267"/>
                  <a:pt x="8565201" y="471267"/>
                </a:cubicBezTo>
                <a:cubicBezTo>
                  <a:pt x="8565201" y="471267"/>
                  <a:pt x="8565201" y="471267"/>
                  <a:pt x="8565201" y="611783"/>
                </a:cubicBezTo>
                <a:cubicBezTo>
                  <a:pt x="8565201" y="611783"/>
                  <a:pt x="8565201" y="611783"/>
                  <a:pt x="8581415" y="609621"/>
                </a:cubicBezTo>
                <a:cubicBezTo>
                  <a:pt x="8581415" y="609621"/>
                  <a:pt x="8581415" y="609621"/>
                  <a:pt x="8578712" y="698254"/>
                </a:cubicBezTo>
                <a:cubicBezTo>
                  <a:pt x="8578712" y="698254"/>
                  <a:pt x="8578712" y="698254"/>
                  <a:pt x="8594926" y="700416"/>
                </a:cubicBezTo>
                <a:cubicBezTo>
                  <a:pt x="8594926" y="700416"/>
                  <a:pt x="8594926" y="700416"/>
                  <a:pt x="8597628" y="706901"/>
                </a:cubicBezTo>
                <a:cubicBezTo>
                  <a:pt x="8597628" y="706901"/>
                  <a:pt x="8597628" y="706901"/>
                  <a:pt x="8605735" y="687445"/>
                </a:cubicBezTo>
                <a:cubicBezTo>
                  <a:pt x="8605735" y="687445"/>
                  <a:pt x="8605735" y="687445"/>
                  <a:pt x="8624651" y="687445"/>
                </a:cubicBezTo>
                <a:cubicBezTo>
                  <a:pt x="8624651" y="687445"/>
                  <a:pt x="8624651" y="687445"/>
                  <a:pt x="8624651" y="719872"/>
                </a:cubicBezTo>
                <a:cubicBezTo>
                  <a:pt x="8624651" y="719872"/>
                  <a:pt x="8624651" y="719872"/>
                  <a:pt x="8635460" y="724195"/>
                </a:cubicBezTo>
                <a:cubicBezTo>
                  <a:pt x="8635460" y="724195"/>
                  <a:pt x="8635460" y="724195"/>
                  <a:pt x="8635460" y="735004"/>
                </a:cubicBezTo>
                <a:cubicBezTo>
                  <a:pt x="8635460" y="735004"/>
                  <a:pt x="8635460" y="735004"/>
                  <a:pt x="8694910" y="735004"/>
                </a:cubicBezTo>
                <a:cubicBezTo>
                  <a:pt x="8694910" y="735004"/>
                  <a:pt x="8694910" y="735004"/>
                  <a:pt x="8694910" y="743651"/>
                </a:cubicBezTo>
                <a:cubicBezTo>
                  <a:pt x="8694910" y="743651"/>
                  <a:pt x="8694910" y="743651"/>
                  <a:pt x="8716528" y="743651"/>
                </a:cubicBezTo>
                <a:cubicBezTo>
                  <a:pt x="8716528" y="743651"/>
                  <a:pt x="8716528" y="743651"/>
                  <a:pt x="8716528" y="713387"/>
                </a:cubicBezTo>
                <a:cubicBezTo>
                  <a:pt x="8716528" y="713387"/>
                  <a:pt x="8716528" y="713387"/>
                  <a:pt x="8775977" y="713387"/>
                </a:cubicBezTo>
                <a:cubicBezTo>
                  <a:pt x="8775977" y="713387"/>
                  <a:pt x="8775977" y="713387"/>
                  <a:pt x="8775977" y="702578"/>
                </a:cubicBezTo>
                <a:cubicBezTo>
                  <a:pt x="8775977" y="702578"/>
                  <a:pt x="8775977" y="702578"/>
                  <a:pt x="8786786" y="702578"/>
                </a:cubicBezTo>
                <a:cubicBezTo>
                  <a:pt x="8786786" y="702578"/>
                  <a:pt x="8786786" y="702578"/>
                  <a:pt x="8786786" y="687445"/>
                </a:cubicBezTo>
                <a:cubicBezTo>
                  <a:pt x="8786786" y="687445"/>
                  <a:pt x="8786786" y="687445"/>
                  <a:pt x="8794893" y="687445"/>
                </a:cubicBezTo>
                <a:cubicBezTo>
                  <a:pt x="8794893" y="687445"/>
                  <a:pt x="8794893" y="687445"/>
                  <a:pt x="8794893" y="678798"/>
                </a:cubicBezTo>
                <a:cubicBezTo>
                  <a:pt x="8794893" y="678798"/>
                  <a:pt x="8794893" y="678798"/>
                  <a:pt x="8816511" y="678798"/>
                </a:cubicBezTo>
                <a:cubicBezTo>
                  <a:pt x="8816511" y="678798"/>
                  <a:pt x="8816511" y="678798"/>
                  <a:pt x="8816511" y="687445"/>
                </a:cubicBezTo>
                <a:cubicBezTo>
                  <a:pt x="8816511" y="687445"/>
                  <a:pt x="8816511" y="687445"/>
                  <a:pt x="8846236" y="687445"/>
                </a:cubicBezTo>
                <a:cubicBezTo>
                  <a:pt x="8846236" y="687445"/>
                  <a:pt x="8846236" y="687445"/>
                  <a:pt x="8846236" y="672313"/>
                </a:cubicBezTo>
                <a:cubicBezTo>
                  <a:pt x="8846236" y="672313"/>
                  <a:pt x="8846236" y="672313"/>
                  <a:pt x="8865152" y="672313"/>
                </a:cubicBezTo>
                <a:cubicBezTo>
                  <a:pt x="8865152" y="672313"/>
                  <a:pt x="8865152" y="672313"/>
                  <a:pt x="8865152" y="696092"/>
                </a:cubicBezTo>
                <a:cubicBezTo>
                  <a:pt x="8865152" y="696092"/>
                  <a:pt x="8865152" y="696092"/>
                  <a:pt x="8875960" y="696092"/>
                </a:cubicBezTo>
                <a:cubicBezTo>
                  <a:pt x="8875960" y="696092"/>
                  <a:pt x="8875960" y="696092"/>
                  <a:pt x="8875960" y="687445"/>
                </a:cubicBezTo>
                <a:cubicBezTo>
                  <a:pt x="8875960" y="687445"/>
                  <a:pt x="8875960" y="687445"/>
                  <a:pt x="8894876" y="687445"/>
                </a:cubicBezTo>
                <a:cubicBezTo>
                  <a:pt x="8894876" y="687445"/>
                  <a:pt x="8894876" y="687445"/>
                  <a:pt x="8894876" y="713387"/>
                </a:cubicBezTo>
                <a:cubicBezTo>
                  <a:pt x="8894876" y="713387"/>
                  <a:pt x="8894876" y="713387"/>
                  <a:pt x="8916494" y="713387"/>
                </a:cubicBezTo>
                <a:cubicBezTo>
                  <a:pt x="8916494" y="713387"/>
                  <a:pt x="8916494" y="713387"/>
                  <a:pt x="8916494" y="726357"/>
                </a:cubicBezTo>
                <a:cubicBezTo>
                  <a:pt x="8916494" y="726357"/>
                  <a:pt x="8916494" y="726357"/>
                  <a:pt x="8924601" y="726357"/>
                </a:cubicBezTo>
                <a:cubicBezTo>
                  <a:pt x="8924601" y="726357"/>
                  <a:pt x="8924601" y="726357"/>
                  <a:pt x="8924601" y="719872"/>
                </a:cubicBezTo>
                <a:cubicBezTo>
                  <a:pt x="8924601" y="719872"/>
                  <a:pt x="8924601" y="719872"/>
                  <a:pt x="8965135" y="719872"/>
                </a:cubicBezTo>
                <a:cubicBezTo>
                  <a:pt x="8965135" y="719872"/>
                  <a:pt x="8965135" y="719872"/>
                  <a:pt x="8965135" y="743651"/>
                </a:cubicBezTo>
                <a:cubicBezTo>
                  <a:pt x="8965135" y="743651"/>
                  <a:pt x="8965135" y="743651"/>
                  <a:pt x="8975944" y="743651"/>
                </a:cubicBezTo>
                <a:cubicBezTo>
                  <a:pt x="8975944" y="743651"/>
                  <a:pt x="8975944" y="743651"/>
                  <a:pt x="8975944" y="752299"/>
                </a:cubicBezTo>
                <a:cubicBezTo>
                  <a:pt x="8975944" y="752299"/>
                  <a:pt x="8975944" y="752299"/>
                  <a:pt x="8984051" y="752299"/>
                </a:cubicBezTo>
                <a:cubicBezTo>
                  <a:pt x="8984051" y="752299"/>
                  <a:pt x="8984051" y="752299"/>
                  <a:pt x="8984051" y="735004"/>
                </a:cubicBezTo>
                <a:cubicBezTo>
                  <a:pt x="8984051" y="735004"/>
                  <a:pt x="8984051" y="735004"/>
                  <a:pt x="8994860" y="735004"/>
                </a:cubicBezTo>
                <a:cubicBezTo>
                  <a:pt x="8994860" y="735004"/>
                  <a:pt x="8994860" y="735004"/>
                  <a:pt x="8994860" y="743651"/>
                </a:cubicBezTo>
                <a:cubicBezTo>
                  <a:pt x="8994860" y="743651"/>
                  <a:pt x="8994860" y="743651"/>
                  <a:pt x="8997562" y="743651"/>
                </a:cubicBezTo>
                <a:cubicBezTo>
                  <a:pt x="8997562" y="743651"/>
                  <a:pt x="8997562" y="743651"/>
                  <a:pt x="8997562" y="741490"/>
                </a:cubicBezTo>
                <a:cubicBezTo>
                  <a:pt x="8997562" y="741490"/>
                  <a:pt x="8997562" y="741490"/>
                  <a:pt x="9002966" y="741490"/>
                </a:cubicBezTo>
                <a:cubicBezTo>
                  <a:pt x="9002966" y="741490"/>
                  <a:pt x="9002966" y="741490"/>
                  <a:pt x="9002966" y="735004"/>
                </a:cubicBezTo>
                <a:cubicBezTo>
                  <a:pt x="9002966" y="735004"/>
                  <a:pt x="9002966" y="735004"/>
                  <a:pt x="9054310" y="735004"/>
                </a:cubicBezTo>
                <a:cubicBezTo>
                  <a:pt x="9054310" y="735004"/>
                  <a:pt x="9054310" y="735004"/>
                  <a:pt x="9054310" y="758784"/>
                </a:cubicBezTo>
                <a:cubicBezTo>
                  <a:pt x="9054310" y="758784"/>
                  <a:pt x="9054310" y="758784"/>
                  <a:pt x="9075928" y="758784"/>
                </a:cubicBezTo>
                <a:cubicBezTo>
                  <a:pt x="9075928" y="758784"/>
                  <a:pt x="9075928" y="758784"/>
                  <a:pt x="9075928" y="767431"/>
                </a:cubicBezTo>
                <a:cubicBezTo>
                  <a:pt x="9075928" y="767431"/>
                  <a:pt x="9075928" y="767431"/>
                  <a:pt x="9094843" y="767431"/>
                </a:cubicBezTo>
                <a:cubicBezTo>
                  <a:pt x="9094843" y="767431"/>
                  <a:pt x="9094843" y="767431"/>
                  <a:pt x="9094843" y="743651"/>
                </a:cubicBezTo>
                <a:cubicBezTo>
                  <a:pt x="9094843" y="743651"/>
                  <a:pt x="9094843" y="743651"/>
                  <a:pt x="9105652" y="743651"/>
                </a:cubicBezTo>
                <a:cubicBezTo>
                  <a:pt x="9105652" y="743651"/>
                  <a:pt x="9105652" y="743651"/>
                  <a:pt x="9105652" y="711225"/>
                </a:cubicBezTo>
                <a:cubicBezTo>
                  <a:pt x="9105652" y="711225"/>
                  <a:pt x="9105652" y="711225"/>
                  <a:pt x="9116461" y="711225"/>
                </a:cubicBezTo>
                <a:cubicBezTo>
                  <a:pt x="9116461" y="711225"/>
                  <a:pt x="9116461" y="711225"/>
                  <a:pt x="9116461" y="696092"/>
                </a:cubicBezTo>
                <a:cubicBezTo>
                  <a:pt x="9116461" y="696092"/>
                  <a:pt x="9116461" y="696092"/>
                  <a:pt x="9113759" y="696092"/>
                </a:cubicBezTo>
                <a:cubicBezTo>
                  <a:pt x="9113759" y="696092"/>
                  <a:pt x="9113759" y="696092"/>
                  <a:pt x="9121866" y="683122"/>
                </a:cubicBezTo>
                <a:cubicBezTo>
                  <a:pt x="9121866" y="683122"/>
                  <a:pt x="9121866" y="683122"/>
                  <a:pt x="9132675" y="711225"/>
                </a:cubicBezTo>
                <a:cubicBezTo>
                  <a:pt x="9132675" y="711225"/>
                  <a:pt x="9132675" y="711225"/>
                  <a:pt x="9140782" y="711225"/>
                </a:cubicBezTo>
                <a:cubicBezTo>
                  <a:pt x="9140782" y="711225"/>
                  <a:pt x="9140782" y="711225"/>
                  <a:pt x="9140782" y="605298"/>
                </a:cubicBezTo>
                <a:cubicBezTo>
                  <a:pt x="9140782" y="605298"/>
                  <a:pt x="9140782" y="605298"/>
                  <a:pt x="9156995" y="605298"/>
                </a:cubicBezTo>
                <a:cubicBezTo>
                  <a:pt x="9156995" y="605298"/>
                  <a:pt x="9156995" y="605298"/>
                  <a:pt x="9156995" y="557739"/>
                </a:cubicBezTo>
                <a:cubicBezTo>
                  <a:pt x="9156995" y="557739"/>
                  <a:pt x="9156995" y="557739"/>
                  <a:pt x="9192124" y="557739"/>
                </a:cubicBezTo>
                <a:cubicBezTo>
                  <a:pt x="9192124" y="557739"/>
                  <a:pt x="9192124" y="557739"/>
                  <a:pt x="9192124" y="536121"/>
                </a:cubicBezTo>
                <a:cubicBezTo>
                  <a:pt x="9192124" y="536121"/>
                  <a:pt x="9192124" y="536121"/>
                  <a:pt x="9238063" y="536121"/>
                </a:cubicBezTo>
                <a:cubicBezTo>
                  <a:pt x="9238063" y="536121"/>
                  <a:pt x="9238063" y="536121"/>
                  <a:pt x="9238063" y="555577"/>
                </a:cubicBezTo>
                <a:cubicBezTo>
                  <a:pt x="9238063" y="555577"/>
                  <a:pt x="9238063" y="555577"/>
                  <a:pt x="9262383" y="555577"/>
                </a:cubicBezTo>
                <a:cubicBezTo>
                  <a:pt x="9262383" y="555577"/>
                  <a:pt x="9262383" y="555577"/>
                  <a:pt x="9262383" y="603136"/>
                </a:cubicBezTo>
                <a:cubicBezTo>
                  <a:pt x="9262383" y="603136"/>
                  <a:pt x="9262383" y="603136"/>
                  <a:pt x="9273192" y="603136"/>
                </a:cubicBezTo>
                <a:cubicBezTo>
                  <a:pt x="9273192" y="603136"/>
                  <a:pt x="9273192" y="603136"/>
                  <a:pt x="9273192" y="607459"/>
                </a:cubicBezTo>
                <a:cubicBezTo>
                  <a:pt x="9273192" y="607459"/>
                  <a:pt x="9273192" y="607459"/>
                  <a:pt x="9292108" y="607459"/>
                </a:cubicBezTo>
                <a:cubicBezTo>
                  <a:pt x="9292108" y="607459"/>
                  <a:pt x="9292108" y="607459"/>
                  <a:pt x="9292108" y="646371"/>
                </a:cubicBezTo>
                <a:cubicBezTo>
                  <a:pt x="9292108" y="646371"/>
                  <a:pt x="9292108" y="646371"/>
                  <a:pt x="9302917" y="646371"/>
                </a:cubicBezTo>
                <a:cubicBezTo>
                  <a:pt x="9302917" y="646371"/>
                  <a:pt x="9302917" y="646371"/>
                  <a:pt x="9302917" y="659342"/>
                </a:cubicBezTo>
                <a:cubicBezTo>
                  <a:pt x="9302917" y="659342"/>
                  <a:pt x="9302917" y="659342"/>
                  <a:pt x="9324535" y="659342"/>
                </a:cubicBezTo>
                <a:cubicBezTo>
                  <a:pt x="9324535" y="659342"/>
                  <a:pt x="9324535" y="659342"/>
                  <a:pt x="9324535" y="663666"/>
                </a:cubicBezTo>
                <a:cubicBezTo>
                  <a:pt x="9324535" y="663666"/>
                  <a:pt x="9324535" y="663666"/>
                  <a:pt x="9332642" y="665827"/>
                </a:cubicBezTo>
                <a:cubicBezTo>
                  <a:pt x="9332642" y="665827"/>
                  <a:pt x="9332642" y="665827"/>
                  <a:pt x="9332642" y="687445"/>
                </a:cubicBezTo>
                <a:cubicBezTo>
                  <a:pt x="9332642" y="687445"/>
                  <a:pt x="9332642" y="687445"/>
                  <a:pt x="9356962" y="687445"/>
                </a:cubicBezTo>
                <a:cubicBezTo>
                  <a:pt x="9356962" y="687445"/>
                  <a:pt x="9356962" y="687445"/>
                  <a:pt x="9356962" y="696092"/>
                </a:cubicBezTo>
                <a:cubicBezTo>
                  <a:pt x="9356962" y="696092"/>
                  <a:pt x="9356962" y="696092"/>
                  <a:pt x="9370473" y="696092"/>
                </a:cubicBezTo>
                <a:cubicBezTo>
                  <a:pt x="9370473" y="696092"/>
                  <a:pt x="9370473" y="696092"/>
                  <a:pt x="9370473" y="713387"/>
                </a:cubicBezTo>
                <a:cubicBezTo>
                  <a:pt x="9370473" y="713387"/>
                  <a:pt x="9370473" y="713387"/>
                  <a:pt x="9375878" y="713387"/>
                </a:cubicBezTo>
                <a:cubicBezTo>
                  <a:pt x="9375878" y="713387"/>
                  <a:pt x="9375878" y="713387"/>
                  <a:pt x="9375878" y="698254"/>
                </a:cubicBezTo>
                <a:cubicBezTo>
                  <a:pt x="9375878" y="698254"/>
                  <a:pt x="9375878" y="698254"/>
                  <a:pt x="9386687" y="698254"/>
                </a:cubicBezTo>
                <a:cubicBezTo>
                  <a:pt x="9386687" y="698254"/>
                  <a:pt x="9386687" y="698254"/>
                  <a:pt x="9386687" y="711225"/>
                </a:cubicBezTo>
                <a:cubicBezTo>
                  <a:pt x="9386687" y="711225"/>
                  <a:pt x="9386687" y="711225"/>
                  <a:pt x="9394794" y="711225"/>
                </a:cubicBezTo>
                <a:cubicBezTo>
                  <a:pt x="9394794" y="711225"/>
                  <a:pt x="9394794" y="711225"/>
                  <a:pt x="9394794" y="706901"/>
                </a:cubicBezTo>
                <a:cubicBezTo>
                  <a:pt x="9394794" y="706901"/>
                  <a:pt x="9394794" y="706901"/>
                  <a:pt x="9459648" y="706901"/>
                </a:cubicBezTo>
                <a:cubicBezTo>
                  <a:pt x="9459648" y="706901"/>
                  <a:pt x="9459648" y="706901"/>
                  <a:pt x="9459648" y="717710"/>
                </a:cubicBezTo>
                <a:cubicBezTo>
                  <a:pt x="9459648" y="717710"/>
                  <a:pt x="9459648" y="717710"/>
                  <a:pt x="9467754" y="717710"/>
                </a:cubicBezTo>
                <a:cubicBezTo>
                  <a:pt x="9467754" y="717710"/>
                  <a:pt x="9467754" y="717710"/>
                  <a:pt x="9467754" y="735004"/>
                </a:cubicBezTo>
                <a:cubicBezTo>
                  <a:pt x="9467754" y="735004"/>
                  <a:pt x="9467754" y="735004"/>
                  <a:pt x="9489372" y="724195"/>
                </a:cubicBezTo>
                <a:cubicBezTo>
                  <a:pt x="9489372" y="724195"/>
                  <a:pt x="9489372" y="724195"/>
                  <a:pt x="9497479" y="683122"/>
                </a:cubicBezTo>
                <a:cubicBezTo>
                  <a:pt x="9497479" y="683122"/>
                  <a:pt x="9497479" y="683122"/>
                  <a:pt x="9505586" y="680960"/>
                </a:cubicBezTo>
                <a:cubicBezTo>
                  <a:pt x="9505586" y="680960"/>
                  <a:pt x="9505586" y="680960"/>
                  <a:pt x="9508288" y="611783"/>
                </a:cubicBezTo>
                <a:cubicBezTo>
                  <a:pt x="9508288" y="611783"/>
                  <a:pt x="9508288" y="611783"/>
                  <a:pt x="9510990" y="680960"/>
                </a:cubicBezTo>
                <a:cubicBezTo>
                  <a:pt x="9510990" y="680960"/>
                  <a:pt x="9510990" y="680960"/>
                  <a:pt x="9519097" y="683122"/>
                </a:cubicBezTo>
                <a:cubicBezTo>
                  <a:pt x="9519097" y="683122"/>
                  <a:pt x="9519097" y="683122"/>
                  <a:pt x="9519097" y="596651"/>
                </a:cubicBezTo>
                <a:cubicBezTo>
                  <a:pt x="9519097" y="596651"/>
                  <a:pt x="9519097" y="596651"/>
                  <a:pt x="9524502" y="596651"/>
                </a:cubicBezTo>
                <a:cubicBezTo>
                  <a:pt x="9524502" y="596651"/>
                  <a:pt x="9524502" y="596651"/>
                  <a:pt x="9524502" y="564224"/>
                </a:cubicBezTo>
                <a:cubicBezTo>
                  <a:pt x="9524502" y="564224"/>
                  <a:pt x="9524502" y="564224"/>
                  <a:pt x="9575845" y="564224"/>
                </a:cubicBezTo>
                <a:cubicBezTo>
                  <a:pt x="9575845" y="564224"/>
                  <a:pt x="9575845" y="564224"/>
                  <a:pt x="9575845" y="596651"/>
                </a:cubicBezTo>
                <a:cubicBezTo>
                  <a:pt x="9575845" y="596651"/>
                  <a:pt x="9575845" y="596651"/>
                  <a:pt x="9583952" y="596651"/>
                </a:cubicBezTo>
                <a:cubicBezTo>
                  <a:pt x="9583952" y="596651"/>
                  <a:pt x="9583952" y="596651"/>
                  <a:pt x="9583952" y="514503"/>
                </a:cubicBezTo>
                <a:cubicBezTo>
                  <a:pt x="9583952" y="514503"/>
                  <a:pt x="9583952" y="514503"/>
                  <a:pt x="9602867" y="514503"/>
                </a:cubicBezTo>
                <a:cubicBezTo>
                  <a:pt x="9602867" y="514503"/>
                  <a:pt x="9602867" y="514503"/>
                  <a:pt x="9602867" y="499370"/>
                </a:cubicBezTo>
                <a:cubicBezTo>
                  <a:pt x="9602867" y="499370"/>
                  <a:pt x="9602867" y="499370"/>
                  <a:pt x="9632592" y="499370"/>
                </a:cubicBezTo>
                <a:cubicBezTo>
                  <a:pt x="9632592" y="499370"/>
                  <a:pt x="9632592" y="499370"/>
                  <a:pt x="9632592" y="490723"/>
                </a:cubicBezTo>
                <a:cubicBezTo>
                  <a:pt x="9632592" y="490723"/>
                  <a:pt x="9632592" y="490723"/>
                  <a:pt x="9651508" y="490723"/>
                </a:cubicBezTo>
                <a:cubicBezTo>
                  <a:pt x="9651508" y="490723"/>
                  <a:pt x="9651508" y="490723"/>
                  <a:pt x="9651508" y="499370"/>
                </a:cubicBezTo>
                <a:cubicBezTo>
                  <a:pt x="9651508" y="499370"/>
                  <a:pt x="9651508" y="499370"/>
                  <a:pt x="9659614" y="499370"/>
                </a:cubicBezTo>
                <a:cubicBezTo>
                  <a:pt x="9659614" y="499370"/>
                  <a:pt x="9659614" y="499370"/>
                  <a:pt x="9659614" y="495047"/>
                </a:cubicBezTo>
                <a:cubicBezTo>
                  <a:pt x="9659614" y="495047"/>
                  <a:pt x="9659614" y="495047"/>
                  <a:pt x="9673126" y="495047"/>
                </a:cubicBezTo>
                <a:cubicBezTo>
                  <a:pt x="9673126" y="495047"/>
                  <a:pt x="9673126" y="495047"/>
                  <a:pt x="9673126" y="499370"/>
                </a:cubicBezTo>
                <a:cubicBezTo>
                  <a:pt x="9673126" y="499370"/>
                  <a:pt x="9673126" y="499370"/>
                  <a:pt x="9678530" y="499370"/>
                </a:cubicBezTo>
                <a:cubicBezTo>
                  <a:pt x="9678530" y="499370"/>
                  <a:pt x="9678530" y="499370"/>
                  <a:pt x="9678530" y="490723"/>
                </a:cubicBezTo>
                <a:cubicBezTo>
                  <a:pt x="9678530" y="490723"/>
                  <a:pt x="9678530" y="490723"/>
                  <a:pt x="9702851" y="490723"/>
                </a:cubicBezTo>
                <a:cubicBezTo>
                  <a:pt x="9702851" y="490723"/>
                  <a:pt x="9702851" y="490723"/>
                  <a:pt x="9702851" y="499370"/>
                </a:cubicBezTo>
                <a:cubicBezTo>
                  <a:pt x="9702851" y="499370"/>
                  <a:pt x="9702851" y="499370"/>
                  <a:pt x="9743384" y="499370"/>
                </a:cubicBezTo>
                <a:cubicBezTo>
                  <a:pt x="9743384" y="499370"/>
                  <a:pt x="9743384" y="499370"/>
                  <a:pt x="9743384" y="512341"/>
                </a:cubicBezTo>
                <a:cubicBezTo>
                  <a:pt x="9743384" y="512341"/>
                  <a:pt x="9743384" y="512341"/>
                  <a:pt x="9778514" y="512341"/>
                </a:cubicBezTo>
                <a:cubicBezTo>
                  <a:pt x="9778514" y="512341"/>
                  <a:pt x="9778514" y="512341"/>
                  <a:pt x="9778514" y="542606"/>
                </a:cubicBezTo>
                <a:cubicBezTo>
                  <a:pt x="9778514" y="542606"/>
                  <a:pt x="9778514" y="542606"/>
                  <a:pt x="9786620" y="542606"/>
                </a:cubicBezTo>
                <a:cubicBezTo>
                  <a:pt x="9786620" y="542606"/>
                  <a:pt x="9786620" y="542606"/>
                  <a:pt x="9786620" y="551253"/>
                </a:cubicBezTo>
                <a:cubicBezTo>
                  <a:pt x="9786620" y="551253"/>
                  <a:pt x="9786620" y="551253"/>
                  <a:pt x="9792025" y="551253"/>
                </a:cubicBezTo>
                <a:cubicBezTo>
                  <a:pt x="9792025" y="551253"/>
                  <a:pt x="9792025" y="551253"/>
                  <a:pt x="9792025" y="581518"/>
                </a:cubicBezTo>
                <a:cubicBezTo>
                  <a:pt x="9792025" y="581518"/>
                  <a:pt x="9792025" y="581518"/>
                  <a:pt x="9800132" y="581518"/>
                </a:cubicBezTo>
                <a:cubicBezTo>
                  <a:pt x="9800132" y="581518"/>
                  <a:pt x="9800132" y="581518"/>
                  <a:pt x="9800132" y="588003"/>
                </a:cubicBezTo>
                <a:cubicBezTo>
                  <a:pt x="9800132" y="588003"/>
                  <a:pt x="9800132" y="588003"/>
                  <a:pt x="9810941" y="588003"/>
                </a:cubicBezTo>
                <a:cubicBezTo>
                  <a:pt x="9810941" y="588003"/>
                  <a:pt x="9810941" y="588003"/>
                  <a:pt x="9810941" y="618268"/>
                </a:cubicBezTo>
                <a:cubicBezTo>
                  <a:pt x="9810941" y="618268"/>
                  <a:pt x="9810941" y="618268"/>
                  <a:pt x="9832559" y="618268"/>
                </a:cubicBezTo>
                <a:cubicBezTo>
                  <a:pt x="9832559" y="618268"/>
                  <a:pt x="9832559" y="618268"/>
                  <a:pt x="9832559" y="642048"/>
                </a:cubicBezTo>
                <a:cubicBezTo>
                  <a:pt x="9832559" y="642048"/>
                  <a:pt x="9832559" y="642048"/>
                  <a:pt x="9835261" y="642048"/>
                </a:cubicBezTo>
                <a:cubicBezTo>
                  <a:pt x="9835261" y="642048"/>
                  <a:pt x="9835261" y="642048"/>
                  <a:pt x="9835261" y="655019"/>
                </a:cubicBezTo>
                <a:cubicBezTo>
                  <a:pt x="9835261" y="655019"/>
                  <a:pt x="9835261" y="655019"/>
                  <a:pt x="9843368" y="655019"/>
                </a:cubicBezTo>
                <a:cubicBezTo>
                  <a:pt x="9843368" y="655019"/>
                  <a:pt x="9843368" y="655019"/>
                  <a:pt x="9843368" y="678798"/>
                </a:cubicBezTo>
                <a:cubicBezTo>
                  <a:pt x="9843368" y="678798"/>
                  <a:pt x="9843368" y="678798"/>
                  <a:pt x="9856879" y="678798"/>
                </a:cubicBezTo>
                <a:cubicBezTo>
                  <a:pt x="9856879" y="678798"/>
                  <a:pt x="9856879" y="678798"/>
                  <a:pt x="9856879" y="680960"/>
                </a:cubicBezTo>
                <a:cubicBezTo>
                  <a:pt x="9856879" y="680960"/>
                  <a:pt x="9856879" y="680960"/>
                  <a:pt x="9859582" y="680960"/>
                </a:cubicBezTo>
                <a:cubicBezTo>
                  <a:pt x="9859582" y="680960"/>
                  <a:pt x="9859582" y="680960"/>
                  <a:pt x="9859582" y="696092"/>
                </a:cubicBezTo>
                <a:cubicBezTo>
                  <a:pt x="9859582" y="696092"/>
                  <a:pt x="9859582" y="696092"/>
                  <a:pt x="9875795" y="680960"/>
                </a:cubicBezTo>
                <a:cubicBezTo>
                  <a:pt x="9875795" y="680960"/>
                  <a:pt x="9875795" y="680960"/>
                  <a:pt x="9913627" y="680960"/>
                </a:cubicBezTo>
                <a:cubicBezTo>
                  <a:pt x="9913627" y="680960"/>
                  <a:pt x="9913627" y="680960"/>
                  <a:pt x="9913627" y="767431"/>
                </a:cubicBezTo>
                <a:cubicBezTo>
                  <a:pt x="9913627" y="767431"/>
                  <a:pt x="9913627" y="767431"/>
                  <a:pt x="9921734" y="767431"/>
                </a:cubicBezTo>
                <a:cubicBezTo>
                  <a:pt x="9921734" y="767431"/>
                  <a:pt x="9921734" y="767431"/>
                  <a:pt x="9929840" y="756622"/>
                </a:cubicBezTo>
                <a:cubicBezTo>
                  <a:pt x="9929840" y="756622"/>
                  <a:pt x="9929840" y="756622"/>
                  <a:pt x="9929840" y="771755"/>
                </a:cubicBezTo>
                <a:cubicBezTo>
                  <a:pt x="9929840" y="771755"/>
                  <a:pt x="9929840" y="771755"/>
                  <a:pt x="9935245" y="771755"/>
                </a:cubicBezTo>
                <a:cubicBezTo>
                  <a:pt x="9935245" y="771755"/>
                  <a:pt x="9935245" y="771755"/>
                  <a:pt x="9935245" y="726357"/>
                </a:cubicBezTo>
                <a:cubicBezTo>
                  <a:pt x="9935245" y="726357"/>
                  <a:pt x="9935245" y="726357"/>
                  <a:pt x="9943352" y="726357"/>
                </a:cubicBezTo>
                <a:cubicBezTo>
                  <a:pt x="9943352" y="726357"/>
                  <a:pt x="9943352" y="726357"/>
                  <a:pt x="9943352" y="661504"/>
                </a:cubicBezTo>
                <a:cubicBezTo>
                  <a:pt x="9943352" y="661504"/>
                  <a:pt x="9943352" y="661504"/>
                  <a:pt x="9954160" y="661504"/>
                </a:cubicBezTo>
                <a:cubicBezTo>
                  <a:pt x="9954160" y="661504"/>
                  <a:pt x="9954160" y="661504"/>
                  <a:pt x="9970374" y="618268"/>
                </a:cubicBezTo>
                <a:cubicBezTo>
                  <a:pt x="9970374" y="618268"/>
                  <a:pt x="9970374" y="618268"/>
                  <a:pt x="9983885" y="618268"/>
                </a:cubicBezTo>
                <a:cubicBezTo>
                  <a:pt x="9983885" y="618268"/>
                  <a:pt x="9983885" y="618268"/>
                  <a:pt x="9997396" y="661504"/>
                </a:cubicBezTo>
                <a:cubicBezTo>
                  <a:pt x="9997396" y="661504"/>
                  <a:pt x="9997396" y="661504"/>
                  <a:pt x="10008206" y="661504"/>
                </a:cubicBezTo>
                <a:cubicBezTo>
                  <a:pt x="10008206" y="661504"/>
                  <a:pt x="10008206" y="661504"/>
                  <a:pt x="10008206" y="700416"/>
                </a:cubicBezTo>
                <a:cubicBezTo>
                  <a:pt x="10008206" y="700416"/>
                  <a:pt x="10008206" y="700416"/>
                  <a:pt x="10027121" y="700416"/>
                </a:cubicBezTo>
                <a:cubicBezTo>
                  <a:pt x="10027121" y="700416"/>
                  <a:pt x="10027121" y="700416"/>
                  <a:pt x="10027121" y="717710"/>
                </a:cubicBezTo>
                <a:cubicBezTo>
                  <a:pt x="10027121" y="717710"/>
                  <a:pt x="10027121" y="717710"/>
                  <a:pt x="10032526" y="717710"/>
                </a:cubicBezTo>
                <a:cubicBezTo>
                  <a:pt x="10032526" y="717710"/>
                  <a:pt x="10032526" y="717710"/>
                  <a:pt x="10032526" y="700416"/>
                </a:cubicBezTo>
                <a:cubicBezTo>
                  <a:pt x="10032526" y="700416"/>
                  <a:pt x="10032526" y="700416"/>
                  <a:pt x="10048740" y="700416"/>
                </a:cubicBezTo>
                <a:cubicBezTo>
                  <a:pt x="10048740" y="700416"/>
                  <a:pt x="10048740" y="700416"/>
                  <a:pt x="10048740" y="713387"/>
                </a:cubicBezTo>
                <a:cubicBezTo>
                  <a:pt x="10048740" y="713387"/>
                  <a:pt x="10048740" y="713387"/>
                  <a:pt x="10089273" y="713387"/>
                </a:cubicBezTo>
                <a:cubicBezTo>
                  <a:pt x="10089273" y="713387"/>
                  <a:pt x="10089273" y="713387"/>
                  <a:pt x="10089273" y="676636"/>
                </a:cubicBezTo>
                <a:cubicBezTo>
                  <a:pt x="10089273" y="676636"/>
                  <a:pt x="10089273" y="676636"/>
                  <a:pt x="10102784" y="676636"/>
                </a:cubicBezTo>
                <a:cubicBezTo>
                  <a:pt x="10102784" y="676636"/>
                  <a:pt x="10102784" y="676636"/>
                  <a:pt x="10102784" y="698254"/>
                </a:cubicBezTo>
                <a:cubicBezTo>
                  <a:pt x="10102784" y="698254"/>
                  <a:pt x="10102784" y="698254"/>
                  <a:pt x="10105487" y="698254"/>
                </a:cubicBezTo>
                <a:cubicBezTo>
                  <a:pt x="10105487" y="698254"/>
                  <a:pt x="10105487" y="698254"/>
                  <a:pt x="10105487" y="665827"/>
                </a:cubicBezTo>
                <a:cubicBezTo>
                  <a:pt x="10105487" y="665827"/>
                  <a:pt x="10105487" y="665827"/>
                  <a:pt x="10135212" y="665827"/>
                </a:cubicBezTo>
                <a:cubicBezTo>
                  <a:pt x="10135212" y="665827"/>
                  <a:pt x="10135212" y="665827"/>
                  <a:pt x="10135212" y="652857"/>
                </a:cubicBezTo>
                <a:cubicBezTo>
                  <a:pt x="10135212" y="652857"/>
                  <a:pt x="10135212" y="652857"/>
                  <a:pt x="10143318" y="652857"/>
                </a:cubicBezTo>
                <a:cubicBezTo>
                  <a:pt x="10143318" y="652857"/>
                  <a:pt x="10143318" y="652857"/>
                  <a:pt x="10143318" y="637724"/>
                </a:cubicBezTo>
                <a:cubicBezTo>
                  <a:pt x="10143318" y="637724"/>
                  <a:pt x="10143318" y="637724"/>
                  <a:pt x="10148723" y="637724"/>
                </a:cubicBezTo>
                <a:cubicBezTo>
                  <a:pt x="10148723" y="637724"/>
                  <a:pt x="10148723" y="637724"/>
                  <a:pt x="10148723" y="644210"/>
                </a:cubicBezTo>
                <a:cubicBezTo>
                  <a:pt x="10148723" y="644210"/>
                  <a:pt x="10148723" y="644210"/>
                  <a:pt x="10173043" y="644210"/>
                </a:cubicBezTo>
                <a:cubicBezTo>
                  <a:pt x="10173043" y="644210"/>
                  <a:pt x="10173043" y="644210"/>
                  <a:pt x="10173043" y="637724"/>
                </a:cubicBezTo>
                <a:cubicBezTo>
                  <a:pt x="10173043" y="637724"/>
                  <a:pt x="10173043" y="637724"/>
                  <a:pt x="10181150" y="637724"/>
                </a:cubicBezTo>
                <a:cubicBezTo>
                  <a:pt x="10181150" y="637724"/>
                  <a:pt x="10181150" y="637724"/>
                  <a:pt x="10181150" y="648533"/>
                </a:cubicBezTo>
                <a:cubicBezTo>
                  <a:pt x="10181150" y="648533"/>
                  <a:pt x="10181150" y="648533"/>
                  <a:pt x="10232493" y="648533"/>
                </a:cubicBezTo>
                <a:cubicBezTo>
                  <a:pt x="10232493" y="648533"/>
                  <a:pt x="10232493" y="648533"/>
                  <a:pt x="10232493" y="786887"/>
                </a:cubicBezTo>
                <a:cubicBezTo>
                  <a:pt x="10232493" y="786887"/>
                  <a:pt x="10232493" y="786887"/>
                  <a:pt x="10248706" y="786887"/>
                </a:cubicBezTo>
                <a:cubicBezTo>
                  <a:pt x="10248706" y="782563"/>
                  <a:pt x="10248706" y="778240"/>
                  <a:pt x="10248706" y="773916"/>
                </a:cubicBezTo>
                <a:cubicBezTo>
                  <a:pt x="10251409" y="773916"/>
                  <a:pt x="10251409" y="773916"/>
                  <a:pt x="10254111" y="773916"/>
                </a:cubicBezTo>
                <a:cubicBezTo>
                  <a:pt x="10254111" y="778240"/>
                  <a:pt x="10254111" y="782563"/>
                  <a:pt x="10254111" y="786887"/>
                </a:cubicBezTo>
                <a:cubicBezTo>
                  <a:pt x="10267622" y="786887"/>
                  <a:pt x="10281133" y="786887"/>
                  <a:pt x="10294645" y="786887"/>
                </a:cubicBezTo>
                <a:cubicBezTo>
                  <a:pt x="10294645" y="776078"/>
                  <a:pt x="10294645" y="767431"/>
                  <a:pt x="10294645" y="756622"/>
                </a:cubicBezTo>
                <a:cubicBezTo>
                  <a:pt x="10300049" y="756622"/>
                  <a:pt x="10305454" y="756622"/>
                  <a:pt x="10310858" y="756622"/>
                </a:cubicBezTo>
                <a:cubicBezTo>
                  <a:pt x="10310858" y="756622"/>
                  <a:pt x="10313560" y="754460"/>
                  <a:pt x="10313560" y="754460"/>
                </a:cubicBezTo>
                <a:cubicBezTo>
                  <a:pt x="10318965" y="754460"/>
                  <a:pt x="10324370" y="754460"/>
                  <a:pt x="10327072" y="754460"/>
                </a:cubicBezTo>
                <a:cubicBezTo>
                  <a:pt x="10329774" y="754460"/>
                  <a:pt x="10329774" y="756622"/>
                  <a:pt x="10332476" y="756622"/>
                </a:cubicBezTo>
                <a:cubicBezTo>
                  <a:pt x="10335178" y="756622"/>
                  <a:pt x="10340583" y="756622"/>
                  <a:pt x="10345988" y="756622"/>
                </a:cubicBezTo>
                <a:cubicBezTo>
                  <a:pt x="10345988" y="767431"/>
                  <a:pt x="10345988" y="778240"/>
                  <a:pt x="10345988" y="786887"/>
                </a:cubicBezTo>
                <a:cubicBezTo>
                  <a:pt x="10348690" y="786887"/>
                  <a:pt x="10351392" y="786887"/>
                  <a:pt x="10356796" y="786887"/>
                </a:cubicBezTo>
                <a:cubicBezTo>
                  <a:pt x="10356796" y="793372"/>
                  <a:pt x="10356796" y="799858"/>
                  <a:pt x="10356796" y="804181"/>
                </a:cubicBezTo>
                <a:cubicBezTo>
                  <a:pt x="10364903" y="806343"/>
                  <a:pt x="10375712" y="806343"/>
                  <a:pt x="10386521" y="806343"/>
                </a:cubicBezTo>
                <a:cubicBezTo>
                  <a:pt x="10386521" y="799858"/>
                  <a:pt x="10386521" y="795534"/>
                  <a:pt x="10386521" y="789049"/>
                </a:cubicBezTo>
                <a:cubicBezTo>
                  <a:pt x="10418948" y="789049"/>
                  <a:pt x="10454078" y="789049"/>
                  <a:pt x="10489207" y="789049"/>
                </a:cubicBezTo>
                <a:cubicBezTo>
                  <a:pt x="10489207" y="795534"/>
                  <a:pt x="10489207" y="799858"/>
                  <a:pt x="10489207" y="806343"/>
                </a:cubicBezTo>
                <a:cubicBezTo>
                  <a:pt x="10491909" y="806343"/>
                  <a:pt x="10497314" y="806343"/>
                  <a:pt x="10502718" y="806343"/>
                </a:cubicBezTo>
                <a:cubicBezTo>
                  <a:pt x="10502718" y="808505"/>
                  <a:pt x="10502718" y="808505"/>
                  <a:pt x="10502718" y="810667"/>
                </a:cubicBezTo>
                <a:cubicBezTo>
                  <a:pt x="10500016" y="810667"/>
                  <a:pt x="10497314" y="810667"/>
                  <a:pt x="10494612" y="810667"/>
                </a:cubicBezTo>
                <a:lnTo>
                  <a:pt x="10494612" y="814322"/>
                </a:lnTo>
                <a:lnTo>
                  <a:pt x="10564926" y="814322"/>
                </a:lnTo>
                <a:lnTo>
                  <a:pt x="10567572" y="782563"/>
                </a:lnTo>
                <a:cubicBezTo>
                  <a:pt x="10570275" y="782563"/>
                  <a:pt x="10572977" y="782563"/>
                  <a:pt x="10575679" y="782563"/>
                </a:cubicBezTo>
                <a:lnTo>
                  <a:pt x="10578015" y="814322"/>
                </a:lnTo>
                <a:lnTo>
                  <a:pt x="10589557" y="814322"/>
                </a:lnTo>
                <a:lnTo>
                  <a:pt x="10591893" y="782563"/>
                </a:lnTo>
                <a:cubicBezTo>
                  <a:pt x="10594595" y="782563"/>
                  <a:pt x="10597297" y="782563"/>
                  <a:pt x="10600000" y="782563"/>
                </a:cubicBezTo>
                <a:lnTo>
                  <a:pt x="10602335" y="814322"/>
                </a:lnTo>
                <a:lnTo>
                  <a:pt x="10672960" y="814322"/>
                </a:lnTo>
                <a:lnTo>
                  <a:pt x="10672960" y="808505"/>
                </a:lnTo>
                <a:cubicBezTo>
                  <a:pt x="10678365" y="808505"/>
                  <a:pt x="10683770" y="808505"/>
                  <a:pt x="10689174" y="808505"/>
                </a:cubicBezTo>
                <a:lnTo>
                  <a:pt x="10689174" y="814322"/>
                </a:lnTo>
                <a:lnTo>
                  <a:pt x="10713494" y="814322"/>
                </a:lnTo>
                <a:lnTo>
                  <a:pt x="10713494" y="810667"/>
                </a:lnTo>
                <a:cubicBezTo>
                  <a:pt x="10716196" y="810667"/>
                  <a:pt x="10718899" y="810667"/>
                  <a:pt x="10721601" y="810667"/>
                </a:cubicBezTo>
                <a:lnTo>
                  <a:pt x="10721601" y="814322"/>
                </a:lnTo>
                <a:lnTo>
                  <a:pt x="10729708" y="814322"/>
                </a:lnTo>
                <a:lnTo>
                  <a:pt x="10729708" y="806343"/>
                </a:lnTo>
                <a:cubicBezTo>
                  <a:pt x="10732410" y="806343"/>
                  <a:pt x="10737814" y="806343"/>
                  <a:pt x="10740517" y="806343"/>
                </a:cubicBezTo>
                <a:cubicBezTo>
                  <a:pt x="10740517" y="804181"/>
                  <a:pt x="10740517" y="802019"/>
                  <a:pt x="10740517" y="799858"/>
                </a:cubicBezTo>
                <a:cubicBezTo>
                  <a:pt x="10743219" y="799858"/>
                  <a:pt x="10748624" y="799858"/>
                  <a:pt x="10751326" y="799858"/>
                </a:cubicBezTo>
                <a:cubicBezTo>
                  <a:pt x="10751326" y="802019"/>
                  <a:pt x="10751326" y="804181"/>
                  <a:pt x="10751326" y="806343"/>
                </a:cubicBezTo>
                <a:cubicBezTo>
                  <a:pt x="10799966" y="806343"/>
                  <a:pt x="10848607" y="806343"/>
                  <a:pt x="10897248" y="806343"/>
                </a:cubicBezTo>
                <a:cubicBezTo>
                  <a:pt x="10897248" y="808505"/>
                  <a:pt x="10897248" y="808505"/>
                  <a:pt x="10897248" y="810667"/>
                </a:cubicBezTo>
                <a:cubicBezTo>
                  <a:pt x="10902652" y="810667"/>
                  <a:pt x="10908057" y="810667"/>
                  <a:pt x="10913461" y="810667"/>
                </a:cubicBezTo>
                <a:cubicBezTo>
                  <a:pt x="10913461" y="808505"/>
                  <a:pt x="10913461" y="808505"/>
                  <a:pt x="10913461" y="806343"/>
                </a:cubicBezTo>
                <a:cubicBezTo>
                  <a:pt x="10918866" y="806343"/>
                  <a:pt x="10926972" y="806343"/>
                  <a:pt x="10935079" y="806343"/>
                </a:cubicBezTo>
                <a:cubicBezTo>
                  <a:pt x="10935079" y="808505"/>
                  <a:pt x="10935079" y="810667"/>
                  <a:pt x="10935079" y="812828"/>
                </a:cubicBezTo>
                <a:cubicBezTo>
                  <a:pt x="10940484" y="812828"/>
                  <a:pt x="10948590" y="812828"/>
                  <a:pt x="10953995" y="812828"/>
                </a:cubicBezTo>
                <a:lnTo>
                  <a:pt x="10953995" y="814322"/>
                </a:lnTo>
                <a:lnTo>
                  <a:pt x="10997231" y="814322"/>
                </a:lnTo>
                <a:lnTo>
                  <a:pt x="10997231" y="797696"/>
                </a:lnTo>
                <a:cubicBezTo>
                  <a:pt x="10999933" y="797696"/>
                  <a:pt x="11002636" y="797696"/>
                  <a:pt x="11005338" y="797696"/>
                </a:cubicBezTo>
                <a:lnTo>
                  <a:pt x="11005338" y="814322"/>
                </a:lnTo>
                <a:lnTo>
                  <a:pt x="11013445" y="814322"/>
                </a:lnTo>
                <a:lnTo>
                  <a:pt x="11013445" y="810667"/>
                </a:lnTo>
                <a:cubicBezTo>
                  <a:pt x="11029658" y="810667"/>
                  <a:pt x="11048574" y="810667"/>
                  <a:pt x="11064788" y="810667"/>
                </a:cubicBezTo>
                <a:lnTo>
                  <a:pt x="11064788" y="814322"/>
                </a:lnTo>
                <a:lnTo>
                  <a:pt x="11079413" y="814322"/>
                </a:lnTo>
                <a:lnTo>
                  <a:pt x="11099917" y="404252"/>
                </a:lnTo>
                <a:cubicBezTo>
                  <a:pt x="11086406" y="404252"/>
                  <a:pt x="11053978" y="391282"/>
                  <a:pt x="11083703" y="382634"/>
                </a:cubicBezTo>
                <a:cubicBezTo>
                  <a:pt x="11081001" y="380473"/>
                  <a:pt x="11078299" y="378311"/>
                  <a:pt x="11075596" y="378311"/>
                </a:cubicBezTo>
                <a:cubicBezTo>
                  <a:pt x="11075596" y="365340"/>
                  <a:pt x="11072894" y="363178"/>
                  <a:pt x="11086406" y="354531"/>
                </a:cubicBezTo>
                <a:cubicBezTo>
                  <a:pt x="11086406" y="350208"/>
                  <a:pt x="11086406" y="343722"/>
                  <a:pt x="11086406" y="337237"/>
                </a:cubicBezTo>
                <a:cubicBezTo>
                  <a:pt x="11091810" y="337237"/>
                  <a:pt x="11097214" y="337237"/>
                  <a:pt x="11105321" y="337237"/>
                </a:cubicBezTo>
                <a:cubicBezTo>
                  <a:pt x="11105321" y="328590"/>
                  <a:pt x="11105321" y="322105"/>
                  <a:pt x="11105321" y="315619"/>
                </a:cubicBezTo>
                <a:cubicBezTo>
                  <a:pt x="11105321" y="313458"/>
                  <a:pt x="11108024" y="313458"/>
                  <a:pt x="11108024" y="311296"/>
                </a:cubicBezTo>
                <a:cubicBezTo>
                  <a:pt x="11108024" y="285354"/>
                  <a:pt x="11108024" y="259413"/>
                  <a:pt x="11108024" y="233472"/>
                </a:cubicBezTo>
                <a:cubicBezTo>
                  <a:pt x="11108024" y="231310"/>
                  <a:pt x="11105321" y="229148"/>
                  <a:pt x="11105321" y="226986"/>
                </a:cubicBezTo>
                <a:cubicBezTo>
                  <a:pt x="11108024" y="224825"/>
                  <a:pt x="11110726" y="222663"/>
                  <a:pt x="11113428" y="220501"/>
                </a:cubicBezTo>
                <a:cubicBezTo>
                  <a:pt x="11113428" y="201045"/>
                  <a:pt x="11113428" y="181589"/>
                  <a:pt x="11113428" y="162133"/>
                </a:cubicBezTo>
                <a:cubicBezTo>
                  <a:pt x="11113428" y="159971"/>
                  <a:pt x="11113428" y="159971"/>
                  <a:pt x="11116130" y="157810"/>
                </a:cubicBezTo>
                <a:cubicBezTo>
                  <a:pt x="11116130" y="140515"/>
                  <a:pt x="11116130" y="121059"/>
                  <a:pt x="11116130" y="101603"/>
                </a:cubicBezTo>
                <a:cubicBezTo>
                  <a:pt x="11116130" y="101603"/>
                  <a:pt x="11116130" y="99442"/>
                  <a:pt x="11118833" y="99442"/>
                </a:cubicBezTo>
                <a:cubicBezTo>
                  <a:pt x="11118833" y="92956"/>
                  <a:pt x="11118833" y="88633"/>
                  <a:pt x="11118833" y="82147"/>
                </a:cubicBezTo>
                <a:cubicBezTo>
                  <a:pt x="11118833" y="82147"/>
                  <a:pt x="11118833" y="79986"/>
                  <a:pt x="11121535" y="79986"/>
                </a:cubicBezTo>
                <a:cubicBezTo>
                  <a:pt x="11124237" y="79986"/>
                  <a:pt x="11124237" y="82147"/>
                  <a:pt x="11124237" y="82147"/>
                </a:cubicBezTo>
                <a:cubicBezTo>
                  <a:pt x="11124237" y="88633"/>
                  <a:pt x="11124237" y="92956"/>
                  <a:pt x="11124237" y="99442"/>
                </a:cubicBezTo>
                <a:cubicBezTo>
                  <a:pt x="11124237" y="99442"/>
                  <a:pt x="11126939" y="101603"/>
                  <a:pt x="11126939" y="101603"/>
                </a:cubicBezTo>
                <a:cubicBezTo>
                  <a:pt x="11126939" y="121059"/>
                  <a:pt x="11126939" y="140515"/>
                  <a:pt x="11126939" y="157810"/>
                </a:cubicBezTo>
                <a:cubicBezTo>
                  <a:pt x="11126939" y="159971"/>
                  <a:pt x="11129642" y="162133"/>
                  <a:pt x="11129642" y="162133"/>
                </a:cubicBezTo>
                <a:cubicBezTo>
                  <a:pt x="11129642" y="181589"/>
                  <a:pt x="11129642" y="201045"/>
                  <a:pt x="11129642" y="220501"/>
                </a:cubicBezTo>
                <a:cubicBezTo>
                  <a:pt x="11132344" y="222663"/>
                  <a:pt x="11135046" y="224825"/>
                  <a:pt x="11137748" y="226986"/>
                </a:cubicBezTo>
                <a:cubicBezTo>
                  <a:pt x="11137748" y="229148"/>
                  <a:pt x="11135046" y="231310"/>
                  <a:pt x="11135046" y="233472"/>
                </a:cubicBezTo>
                <a:cubicBezTo>
                  <a:pt x="11135046" y="259413"/>
                  <a:pt x="11135046" y="285354"/>
                  <a:pt x="11135046" y="311296"/>
                </a:cubicBezTo>
                <a:cubicBezTo>
                  <a:pt x="11135046" y="313458"/>
                  <a:pt x="11137748" y="313458"/>
                  <a:pt x="11137748" y="315619"/>
                </a:cubicBezTo>
                <a:cubicBezTo>
                  <a:pt x="11137748" y="322105"/>
                  <a:pt x="11137748" y="328590"/>
                  <a:pt x="11137748" y="337237"/>
                </a:cubicBezTo>
                <a:cubicBezTo>
                  <a:pt x="11143153" y="337237"/>
                  <a:pt x="11151260" y="337237"/>
                  <a:pt x="11156664" y="337237"/>
                </a:cubicBezTo>
                <a:cubicBezTo>
                  <a:pt x="11156664" y="343722"/>
                  <a:pt x="11156664" y="350208"/>
                  <a:pt x="11156664" y="354531"/>
                </a:cubicBezTo>
                <a:cubicBezTo>
                  <a:pt x="11167473" y="363178"/>
                  <a:pt x="11167473" y="363178"/>
                  <a:pt x="11167473" y="378311"/>
                </a:cubicBezTo>
                <a:cubicBezTo>
                  <a:pt x="11164771" y="378311"/>
                  <a:pt x="11162069" y="380473"/>
                  <a:pt x="11159366" y="382634"/>
                </a:cubicBezTo>
                <a:cubicBezTo>
                  <a:pt x="11186389" y="393443"/>
                  <a:pt x="11153962" y="402090"/>
                  <a:pt x="11143153" y="404252"/>
                </a:cubicBezTo>
                <a:cubicBezTo>
                  <a:pt x="11145855" y="488562"/>
                  <a:pt x="11151260" y="572871"/>
                  <a:pt x="11153962" y="657180"/>
                </a:cubicBezTo>
                <a:cubicBezTo>
                  <a:pt x="11183687" y="657180"/>
                  <a:pt x="11213412" y="657180"/>
                  <a:pt x="11240434" y="657180"/>
                </a:cubicBezTo>
                <a:cubicBezTo>
                  <a:pt x="11240434" y="683122"/>
                  <a:pt x="11240434" y="709063"/>
                  <a:pt x="11240434" y="732843"/>
                </a:cubicBezTo>
                <a:cubicBezTo>
                  <a:pt x="11245839" y="732843"/>
                  <a:pt x="11248541" y="732843"/>
                  <a:pt x="11251243" y="732843"/>
                </a:cubicBezTo>
                <a:cubicBezTo>
                  <a:pt x="11251243" y="730681"/>
                  <a:pt x="11253945" y="728519"/>
                  <a:pt x="11253945" y="726357"/>
                </a:cubicBezTo>
                <a:cubicBezTo>
                  <a:pt x="11256648" y="726357"/>
                  <a:pt x="11259350" y="726357"/>
                  <a:pt x="11262052" y="726357"/>
                </a:cubicBezTo>
                <a:cubicBezTo>
                  <a:pt x="11262052" y="728519"/>
                  <a:pt x="11262052" y="730681"/>
                  <a:pt x="11264754" y="735004"/>
                </a:cubicBezTo>
                <a:cubicBezTo>
                  <a:pt x="11270159" y="735004"/>
                  <a:pt x="11275563" y="735004"/>
                  <a:pt x="11280968" y="735004"/>
                </a:cubicBezTo>
                <a:cubicBezTo>
                  <a:pt x="11280968" y="732843"/>
                  <a:pt x="11280968" y="730681"/>
                  <a:pt x="11280968" y="728519"/>
                </a:cubicBezTo>
                <a:cubicBezTo>
                  <a:pt x="11291777" y="728519"/>
                  <a:pt x="11299884" y="728519"/>
                  <a:pt x="11310693" y="728519"/>
                </a:cubicBezTo>
                <a:cubicBezTo>
                  <a:pt x="11310693" y="730681"/>
                  <a:pt x="11310693" y="732843"/>
                  <a:pt x="11310693" y="735004"/>
                </a:cubicBezTo>
                <a:cubicBezTo>
                  <a:pt x="11318800" y="735004"/>
                  <a:pt x="11329608" y="735004"/>
                  <a:pt x="11337715" y="735004"/>
                </a:cubicBezTo>
                <a:cubicBezTo>
                  <a:pt x="11337715" y="750137"/>
                  <a:pt x="11337715" y="765269"/>
                  <a:pt x="11337715" y="780402"/>
                </a:cubicBezTo>
                <a:cubicBezTo>
                  <a:pt x="11343120" y="780402"/>
                  <a:pt x="11351227" y="780402"/>
                  <a:pt x="11356631" y="780402"/>
                </a:cubicBezTo>
                <a:cubicBezTo>
                  <a:pt x="11356631" y="776078"/>
                  <a:pt x="11356631" y="771755"/>
                  <a:pt x="11356631" y="767431"/>
                </a:cubicBezTo>
                <a:cubicBezTo>
                  <a:pt x="11364738" y="767431"/>
                  <a:pt x="11372845" y="767431"/>
                  <a:pt x="11378249" y="767431"/>
                </a:cubicBezTo>
                <a:cubicBezTo>
                  <a:pt x="11378249" y="706901"/>
                  <a:pt x="11378249" y="648533"/>
                  <a:pt x="11378249" y="588003"/>
                </a:cubicBezTo>
                <a:cubicBezTo>
                  <a:pt x="11380951" y="585842"/>
                  <a:pt x="11383654" y="583680"/>
                  <a:pt x="11386356" y="581518"/>
                </a:cubicBezTo>
                <a:cubicBezTo>
                  <a:pt x="11418783" y="581518"/>
                  <a:pt x="11451210" y="581518"/>
                  <a:pt x="11483637" y="581518"/>
                </a:cubicBezTo>
                <a:cubicBezTo>
                  <a:pt x="11483637" y="583680"/>
                  <a:pt x="11483637" y="588003"/>
                  <a:pt x="11483637" y="590165"/>
                </a:cubicBezTo>
                <a:cubicBezTo>
                  <a:pt x="11486339" y="590165"/>
                  <a:pt x="11491744" y="590165"/>
                  <a:pt x="11497148" y="590165"/>
                </a:cubicBezTo>
                <a:cubicBezTo>
                  <a:pt x="11497148" y="629077"/>
                  <a:pt x="11497148" y="667989"/>
                  <a:pt x="11497148" y="704739"/>
                </a:cubicBezTo>
                <a:cubicBezTo>
                  <a:pt x="11507957" y="704739"/>
                  <a:pt x="11516064" y="704739"/>
                  <a:pt x="11526873" y="704739"/>
                </a:cubicBezTo>
                <a:cubicBezTo>
                  <a:pt x="11526873" y="683122"/>
                  <a:pt x="11526873" y="661504"/>
                  <a:pt x="11526873" y="637724"/>
                </a:cubicBezTo>
                <a:cubicBezTo>
                  <a:pt x="11537682" y="637724"/>
                  <a:pt x="11551193" y="637724"/>
                  <a:pt x="11562002" y="637724"/>
                </a:cubicBezTo>
                <a:cubicBezTo>
                  <a:pt x="11564705" y="637724"/>
                  <a:pt x="11564705" y="635563"/>
                  <a:pt x="11567407" y="633401"/>
                </a:cubicBezTo>
                <a:cubicBezTo>
                  <a:pt x="11570109" y="633401"/>
                  <a:pt x="11575514" y="633401"/>
                  <a:pt x="11578216" y="633401"/>
                </a:cubicBezTo>
                <a:cubicBezTo>
                  <a:pt x="11580918" y="635563"/>
                  <a:pt x="11580918" y="637724"/>
                  <a:pt x="11583620" y="637724"/>
                </a:cubicBezTo>
                <a:cubicBezTo>
                  <a:pt x="11591727" y="637724"/>
                  <a:pt x="11602536" y="637724"/>
                  <a:pt x="11613345" y="637724"/>
                </a:cubicBezTo>
                <a:cubicBezTo>
                  <a:pt x="11613345" y="598812"/>
                  <a:pt x="11613345" y="559900"/>
                  <a:pt x="11613345" y="520988"/>
                </a:cubicBezTo>
                <a:cubicBezTo>
                  <a:pt x="11613345" y="520988"/>
                  <a:pt x="11613345" y="520988"/>
                  <a:pt x="11689008" y="510179"/>
                </a:cubicBezTo>
                <a:cubicBezTo>
                  <a:pt x="11689008" y="510179"/>
                  <a:pt x="11689008" y="510179"/>
                  <a:pt x="11689008" y="518826"/>
                </a:cubicBezTo>
                <a:cubicBezTo>
                  <a:pt x="11689008" y="518826"/>
                  <a:pt x="11689008" y="518826"/>
                  <a:pt x="11724138" y="518826"/>
                </a:cubicBezTo>
                <a:cubicBezTo>
                  <a:pt x="11724138" y="518826"/>
                  <a:pt x="11724138" y="518826"/>
                  <a:pt x="11724138" y="773916"/>
                </a:cubicBezTo>
                <a:cubicBezTo>
                  <a:pt x="11732245" y="773916"/>
                  <a:pt x="11743054" y="773916"/>
                  <a:pt x="11753863" y="773916"/>
                </a:cubicBezTo>
                <a:cubicBezTo>
                  <a:pt x="11753863" y="771755"/>
                  <a:pt x="11753863" y="771755"/>
                  <a:pt x="11753863" y="769593"/>
                </a:cubicBezTo>
                <a:cubicBezTo>
                  <a:pt x="11759267" y="769593"/>
                  <a:pt x="11764672" y="769593"/>
                  <a:pt x="11770076" y="769593"/>
                </a:cubicBezTo>
                <a:cubicBezTo>
                  <a:pt x="11770076" y="771755"/>
                  <a:pt x="11770076" y="771755"/>
                  <a:pt x="11770076" y="773916"/>
                </a:cubicBezTo>
                <a:cubicBezTo>
                  <a:pt x="11780885" y="773916"/>
                  <a:pt x="11791694" y="773916"/>
                  <a:pt x="11802503" y="773916"/>
                </a:cubicBezTo>
                <a:cubicBezTo>
                  <a:pt x="11802503" y="769593"/>
                  <a:pt x="11802503" y="765269"/>
                  <a:pt x="11802503" y="760946"/>
                </a:cubicBezTo>
                <a:cubicBezTo>
                  <a:pt x="11816014" y="760946"/>
                  <a:pt x="11829526" y="760946"/>
                  <a:pt x="11840335" y="760946"/>
                </a:cubicBezTo>
                <a:cubicBezTo>
                  <a:pt x="11840335" y="758784"/>
                  <a:pt x="11840335" y="756622"/>
                  <a:pt x="11840335" y="756622"/>
                </a:cubicBezTo>
                <a:cubicBezTo>
                  <a:pt x="11845739" y="756622"/>
                  <a:pt x="11851144" y="756622"/>
                  <a:pt x="11856548" y="756622"/>
                </a:cubicBezTo>
                <a:cubicBezTo>
                  <a:pt x="11856548" y="756622"/>
                  <a:pt x="11856548" y="758784"/>
                  <a:pt x="11856548" y="760946"/>
                </a:cubicBezTo>
                <a:cubicBezTo>
                  <a:pt x="11864655" y="760946"/>
                  <a:pt x="11875464" y="760946"/>
                  <a:pt x="11883571" y="760946"/>
                </a:cubicBezTo>
                <a:cubicBezTo>
                  <a:pt x="11883571" y="754460"/>
                  <a:pt x="11883571" y="750137"/>
                  <a:pt x="11883571" y="743651"/>
                </a:cubicBezTo>
                <a:cubicBezTo>
                  <a:pt x="11886273" y="743651"/>
                  <a:pt x="11891678" y="743651"/>
                  <a:pt x="11894380" y="743651"/>
                </a:cubicBezTo>
                <a:cubicBezTo>
                  <a:pt x="11894380" y="739328"/>
                  <a:pt x="11894380" y="735004"/>
                  <a:pt x="11894380" y="730681"/>
                </a:cubicBezTo>
                <a:cubicBezTo>
                  <a:pt x="11918700" y="730681"/>
                  <a:pt x="11945723" y="730681"/>
                  <a:pt x="11970043" y="730681"/>
                </a:cubicBezTo>
                <a:cubicBezTo>
                  <a:pt x="11970043" y="719872"/>
                  <a:pt x="11970043" y="711225"/>
                  <a:pt x="11970043" y="700416"/>
                </a:cubicBezTo>
                <a:cubicBezTo>
                  <a:pt x="11978150" y="700416"/>
                  <a:pt x="11986257" y="700416"/>
                  <a:pt x="11994363" y="700416"/>
                </a:cubicBezTo>
                <a:cubicBezTo>
                  <a:pt x="11994363" y="698254"/>
                  <a:pt x="11994363" y="696092"/>
                  <a:pt x="11994363" y="693931"/>
                </a:cubicBezTo>
                <a:cubicBezTo>
                  <a:pt x="11999768" y="693931"/>
                  <a:pt x="12005172" y="693931"/>
                  <a:pt x="12010577" y="693931"/>
                </a:cubicBezTo>
                <a:cubicBezTo>
                  <a:pt x="12010577" y="696092"/>
                  <a:pt x="12010577" y="698254"/>
                  <a:pt x="12010577" y="700416"/>
                </a:cubicBezTo>
                <a:cubicBezTo>
                  <a:pt x="12018684" y="700416"/>
                  <a:pt x="12024088" y="700416"/>
                  <a:pt x="12032195" y="700416"/>
                </a:cubicBezTo>
                <a:cubicBezTo>
                  <a:pt x="12032195" y="715548"/>
                  <a:pt x="12032195" y="732843"/>
                  <a:pt x="12032195" y="750137"/>
                </a:cubicBezTo>
                <a:cubicBezTo>
                  <a:pt x="12045706" y="750137"/>
                  <a:pt x="12061920" y="750137"/>
                  <a:pt x="12075431" y="750137"/>
                </a:cubicBezTo>
                <a:cubicBezTo>
                  <a:pt x="12075431" y="741490"/>
                  <a:pt x="12075431" y="732843"/>
                  <a:pt x="12075431" y="724195"/>
                </a:cubicBezTo>
                <a:cubicBezTo>
                  <a:pt x="12091645" y="724195"/>
                  <a:pt x="12110560" y="724195"/>
                  <a:pt x="12126774" y="724195"/>
                </a:cubicBezTo>
                <a:cubicBezTo>
                  <a:pt x="12126774" y="713387"/>
                  <a:pt x="12126774" y="704739"/>
                  <a:pt x="12126774" y="693931"/>
                </a:cubicBezTo>
                <a:cubicBezTo>
                  <a:pt x="12148392" y="693931"/>
                  <a:pt x="12170010" y="693931"/>
                  <a:pt x="12191628" y="693931"/>
                </a:cubicBezTo>
                <a:cubicBezTo>
                  <a:pt x="12191628" y="693931"/>
                  <a:pt x="12191628" y="693931"/>
                  <a:pt x="12191628" y="775099"/>
                </a:cubicBezTo>
                <a:lnTo>
                  <a:pt x="12191628" y="814322"/>
                </a:lnTo>
                <a:lnTo>
                  <a:pt x="12210216" y="814322"/>
                </a:lnTo>
                <a:lnTo>
                  <a:pt x="12210216" y="1002962"/>
                </a:lnTo>
                <a:lnTo>
                  <a:pt x="1" y="1002962"/>
                </a:lnTo>
                <a:lnTo>
                  <a:pt x="0" y="1002962"/>
                </a:lnTo>
                <a:lnTo>
                  <a:pt x="0" y="814322"/>
                </a:lnTo>
                <a:lnTo>
                  <a:pt x="1" y="814322"/>
                </a:lnTo>
                <a:lnTo>
                  <a:pt x="1" y="814322"/>
                </a:lnTo>
                <a:lnTo>
                  <a:pt x="1" y="775100"/>
                </a:lnTo>
                <a:cubicBezTo>
                  <a:pt x="1" y="693932"/>
                  <a:pt x="1" y="693932"/>
                  <a:pt x="1" y="693932"/>
                </a:cubicBezTo>
                <a:cubicBezTo>
                  <a:pt x="23043" y="693932"/>
                  <a:pt x="46085" y="693932"/>
                  <a:pt x="69127" y="693932"/>
                </a:cubicBezTo>
                <a:cubicBezTo>
                  <a:pt x="69127" y="704740"/>
                  <a:pt x="69127" y="713388"/>
                  <a:pt x="69127" y="724196"/>
                </a:cubicBezTo>
                <a:cubicBezTo>
                  <a:pt x="86408" y="724196"/>
                  <a:pt x="106569" y="724196"/>
                  <a:pt x="123851" y="724196"/>
                </a:cubicBezTo>
                <a:cubicBezTo>
                  <a:pt x="123851" y="732844"/>
                  <a:pt x="123851" y="741491"/>
                  <a:pt x="123851" y="750138"/>
                </a:cubicBezTo>
                <a:cubicBezTo>
                  <a:pt x="138252" y="750138"/>
                  <a:pt x="155533" y="750138"/>
                  <a:pt x="169934" y="750138"/>
                </a:cubicBezTo>
                <a:cubicBezTo>
                  <a:pt x="169934" y="732844"/>
                  <a:pt x="169934" y="715549"/>
                  <a:pt x="169934" y="700417"/>
                </a:cubicBezTo>
                <a:cubicBezTo>
                  <a:pt x="178575" y="700417"/>
                  <a:pt x="184335" y="700417"/>
                  <a:pt x="192976" y="700417"/>
                </a:cubicBezTo>
                <a:cubicBezTo>
                  <a:pt x="192976" y="698255"/>
                  <a:pt x="192976" y="696093"/>
                  <a:pt x="192976" y="693932"/>
                </a:cubicBezTo>
                <a:cubicBezTo>
                  <a:pt x="198736" y="693932"/>
                  <a:pt x="204497" y="693932"/>
                  <a:pt x="210257" y="693932"/>
                </a:cubicBezTo>
                <a:cubicBezTo>
                  <a:pt x="210257" y="696093"/>
                  <a:pt x="210257" y="698255"/>
                  <a:pt x="210257" y="700417"/>
                </a:cubicBezTo>
                <a:cubicBezTo>
                  <a:pt x="218898" y="700417"/>
                  <a:pt x="227538" y="700417"/>
                  <a:pt x="236179" y="700417"/>
                </a:cubicBezTo>
                <a:cubicBezTo>
                  <a:pt x="236179" y="711226"/>
                  <a:pt x="236179" y="719873"/>
                  <a:pt x="236179" y="730682"/>
                </a:cubicBezTo>
                <a:cubicBezTo>
                  <a:pt x="262101" y="730682"/>
                  <a:pt x="290903" y="730682"/>
                  <a:pt x="316825" y="730682"/>
                </a:cubicBezTo>
                <a:cubicBezTo>
                  <a:pt x="316825" y="735005"/>
                  <a:pt x="316825" y="739329"/>
                  <a:pt x="316825" y="743652"/>
                </a:cubicBezTo>
                <a:cubicBezTo>
                  <a:pt x="319705" y="743652"/>
                  <a:pt x="325465" y="743652"/>
                  <a:pt x="328346" y="743652"/>
                </a:cubicBezTo>
                <a:cubicBezTo>
                  <a:pt x="328346" y="750138"/>
                  <a:pt x="328346" y="754461"/>
                  <a:pt x="328346" y="760947"/>
                </a:cubicBezTo>
                <a:cubicBezTo>
                  <a:pt x="336986" y="760947"/>
                  <a:pt x="348507" y="760947"/>
                  <a:pt x="357148" y="760947"/>
                </a:cubicBezTo>
                <a:cubicBezTo>
                  <a:pt x="357148" y="758785"/>
                  <a:pt x="357148" y="756623"/>
                  <a:pt x="357148" y="756623"/>
                </a:cubicBezTo>
                <a:cubicBezTo>
                  <a:pt x="362908" y="756623"/>
                  <a:pt x="368669" y="756623"/>
                  <a:pt x="374429" y="756623"/>
                </a:cubicBezTo>
                <a:cubicBezTo>
                  <a:pt x="374429" y="756623"/>
                  <a:pt x="374429" y="758785"/>
                  <a:pt x="374429" y="760947"/>
                </a:cubicBezTo>
                <a:cubicBezTo>
                  <a:pt x="385950" y="760947"/>
                  <a:pt x="400351" y="760947"/>
                  <a:pt x="414752" y="760947"/>
                </a:cubicBezTo>
                <a:cubicBezTo>
                  <a:pt x="414752" y="765270"/>
                  <a:pt x="414752" y="769594"/>
                  <a:pt x="414752" y="773917"/>
                </a:cubicBezTo>
                <a:cubicBezTo>
                  <a:pt x="426273" y="773917"/>
                  <a:pt x="437794" y="773917"/>
                  <a:pt x="449315" y="773917"/>
                </a:cubicBezTo>
                <a:cubicBezTo>
                  <a:pt x="449315" y="771756"/>
                  <a:pt x="449315" y="771756"/>
                  <a:pt x="449315" y="769594"/>
                </a:cubicBezTo>
                <a:cubicBezTo>
                  <a:pt x="455075" y="769594"/>
                  <a:pt x="460836" y="769594"/>
                  <a:pt x="466596" y="769594"/>
                </a:cubicBezTo>
                <a:cubicBezTo>
                  <a:pt x="466596" y="771756"/>
                  <a:pt x="466596" y="771756"/>
                  <a:pt x="466596" y="773917"/>
                </a:cubicBezTo>
                <a:cubicBezTo>
                  <a:pt x="478117" y="773917"/>
                  <a:pt x="489637" y="773917"/>
                  <a:pt x="498278" y="773917"/>
                </a:cubicBezTo>
                <a:cubicBezTo>
                  <a:pt x="498278" y="518827"/>
                  <a:pt x="498278" y="518827"/>
                  <a:pt x="498278" y="518827"/>
                </a:cubicBezTo>
                <a:cubicBezTo>
                  <a:pt x="535721" y="518827"/>
                  <a:pt x="535721" y="518827"/>
                  <a:pt x="535721" y="518827"/>
                </a:cubicBezTo>
                <a:cubicBezTo>
                  <a:pt x="535721" y="510180"/>
                  <a:pt x="535721" y="510180"/>
                  <a:pt x="535721" y="510180"/>
                </a:cubicBezTo>
                <a:cubicBezTo>
                  <a:pt x="616367" y="520989"/>
                  <a:pt x="616367" y="520989"/>
                  <a:pt x="616367" y="520989"/>
                </a:cubicBezTo>
                <a:cubicBezTo>
                  <a:pt x="616367" y="559901"/>
                  <a:pt x="616367" y="598813"/>
                  <a:pt x="616367" y="637725"/>
                </a:cubicBezTo>
                <a:cubicBezTo>
                  <a:pt x="627888" y="637725"/>
                  <a:pt x="639409" y="637725"/>
                  <a:pt x="648049" y="637725"/>
                </a:cubicBezTo>
                <a:cubicBezTo>
                  <a:pt x="650929" y="637725"/>
                  <a:pt x="650929" y="635564"/>
                  <a:pt x="653810" y="633402"/>
                </a:cubicBezTo>
                <a:cubicBezTo>
                  <a:pt x="656690" y="633402"/>
                  <a:pt x="662450" y="633402"/>
                  <a:pt x="665330" y="633402"/>
                </a:cubicBezTo>
                <a:cubicBezTo>
                  <a:pt x="668211" y="635564"/>
                  <a:pt x="668211" y="637725"/>
                  <a:pt x="671091" y="637725"/>
                </a:cubicBezTo>
                <a:cubicBezTo>
                  <a:pt x="682612" y="637725"/>
                  <a:pt x="697013" y="637725"/>
                  <a:pt x="708534" y="637725"/>
                </a:cubicBezTo>
                <a:cubicBezTo>
                  <a:pt x="708534" y="661505"/>
                  <a:pt x="708534" y="683123"/>
                  <a:pt x="708534" y="704740"/>
                </a:cubicBezTo>
                <a:cubicBezTo>
                  <a:pt x="720055" y="704740"/>
                  <a:pt x="728695" y="704740"/>
                  <a:pt x="740216" y="704740"/>
                </a:cubicBezTo>
                <a:cubicBezTo>
                  <a:pt x="740216" y="667990"/>
                  <a:pt x="740216" y="629078"/>
                  <a:pt x="740216" y="590166"/>
                </a:cubicBezTo>
                <a:cubicBezTo>
                  <a:pt x="745976" y="590166"/>
                  <a:pt x="751737" y="590166"/>
                  <a:pt x="754617" y="590166"/>
                </a:cubicBezTo>
                <a:cubicBezTo>
                  <a:pt x="754617" y="588004"/>
                  <a:pt x="754617" y="583681"/>
                  <a:pt x="754617" y="581519"/>
                </a:cubicBezTo>
                <a:cubicBezTo>
                  <a:pt x="789180" y="581519"/>
                  <a:pt x="823742" y="581519"/>
                  <a:pt x="858305" y="581519"/>
                </a:cubicBezTo>
                <a:cubicBezTo>
                  <a:pt x="861185" y="583681"/>
                  <a:pt x="864065" y="585843"/>
                  <a:pt x="866945" y="588004"/>
                </a:cubicBezTo>
                <a:cubicBezTo>
                  <a:pt x="866945" y="648534"/>
                  <a:pt x="866945" y="706902"/>
                  <a:pt x="866945" y="767432"/>
                </a:cubicBezTo>
                <a:cubicBezTo>
                  <a:pt x="872706" y="767432"/>
                  <a:pt x="881346" y="767432"/>
                  <a:pt x="889987" y="767432"/>
                </a:cubicBezTo>
                <a:cubicBezTo>
                  <a:pt x="889987" y="771756"/>
                  <a:pt x="889987" y="776079"/>
                  <a:pt x="889987" y="780403"/>
                </a:cubicBezTo>
                <a:cubicBezTo>
                  <a:pt x="895747" y="780403"/>
                  <a:pt x="904388" y="780403"/>
                  <a:pt x="910148" y="780403"/>
                </a:cubicBezTo>
                <a:cubicBezTo>
                  <a:pt x="910148" y="765270"/>
                  <a:pt x="910148" y="750138"/>
                  <a:pt x="910148" y="735005"/>
                </a:cubicBezTo>
                <a:cubicBezTo>
                  <a:pt x="918789" y="735005"/>
                  <a:pt x="930310" y="735005"/>
                  <a:pt x="938951" y="735005"/>
                </a:cubicBezTo>
                <a:cubicBezTo>
                  <a:pt x="938951" y="732844"/>
                  <a:pt x="938951" y="730682"/>
                  <a:pt x="938951" y="728520"/>
                </a:cubicBezTo>
                <a:cubicBezTo>
                  <a:pt x="950471" y="728520"/>
                  <a:pt x="959112" y="728520"/>
                  <a:pt x="970633" y="728520"/>
                </a:cubicBezTo>
                <a:cubicBezTo>
                  <a:pt x="970633" y="730682"/>
                  <a:pt x="970633" y="732844"/>
                  <a:pt x="970633" y="735005"/>
                </a:cubicBezTo>
                <a:cubicBezTo>
                  <a:pt x="976393" y="735005"/>
                  <a:pt x="982154" y="735005"/>
                  <a:pt x="987914" y="735005"/>
                </a:cubicBezTo>
                <a:cubicBezTo>
                  <a:pt x="990794" y="730682"/>
                  <a:pt x="990794" y="728520"/>
                  <a:pt x="990794" y="726358"/>
                </a:cubicBezTo>
                <a:cubicBezTo>
                  <a:pt x="993674" y="726358"/>
                  <a:pt x="996555" y="726358"/>
                  <a:pt x="999435" y="726358"/>
                </a:cubicBezTo>
                <a:cubicBezTo>
                  <a:pt x="999435" y="728520"/>
                  <a:pt x="1002315" y="730682"/>
                  <a:pt x="1002315" y="732844"/>
                </a:cubicBezTo>
                <a:cubicBezTo>
                  <a:pt x="1005195" y="732844"/>
                  <a:pt x="1008076" y="732844"/>
                  <a:pt x="1013836" y="732844"/>
                </a:cubicBezTo>
                <a:cubicBezTo>
                  <a:pt x="1013836" y="709064"/>
                  <a:pt x="1013836" y="683123"/>
                  <a:pt x="1013836" y="657181"/>
                </a:cubicBezTo>
                <a:cubicBezTo>
                  <a:pt x="1042638" y="657181"/>
                  <a:pt x="1074321" y="657181"/>
                  <a:pt x="1106003" y="657181"/>
                </a:cubicBezTo>
                <a:cubicBezTo>
                  <a:pt x="1108883" y="572872"/>
                  <a:pt x="1114643" y="488563"/>
                  <a:pt x="1117524" y="404253"/>
                </a:cubicBezTo>
                <a:cubicBezTo>
                  <a:pt x="1106003" y="402091"/>
                  <a:pt x="1071440" y="393444"/>
                  <a:pt x="1100243" y="382635"/>
                </a:cubicBezTo>
                <a:cubicBezTo>
                  <a:pt x="1097362" y="380474"/>
                  <a:pt x="1094482" y="378312"/>
                  <a:pt x="1091602" y="378312"/>
                </a:cubicBezTo>
                <a:cubicBezTo>
                  <a:pt x="1091602" y="363179"/>
                  <a:pt x="1091602" y="363179"/>
                  <a:pt x="1103123" y="354532"/>
                </a:cubicBezTo>
                <a:cubicBezTo>
                  <a:pt x="1103123" y="350209"/>
                  <a:pt x="1103123" y="343723"/>
                  <a:pt x="1103123" y="337238"/>
                </a:cubicBezTo>
                <a:cubicBezTo>
                  <a:pt x="1108883" y="337238"/>
                  <a:pt x="1117524" y="337238"/>
                  <a:pt x="1123284" y="337238"/>
                </a:cubicBezTo>
                <a:cubicBezTo>
                  <a:pt x="1123284" y="328591"/>
                  <a:pt x="1123284" y="322106"/>
                  <a:pt x="1123284" y="315620"/>
                </a:cubicBezTo>
                <a:cubicBezTo>
                  <a:pt x="1123284" y="313459"/>
                  <a:pt x="1126164" y="313459"/>
                  <a:pt x="1126164" y="311297"/>
                </a:cubicBezTo>
                <a:cubicBezTo>
                  <a:pt x="1126164" y="285355"/>
                  <a:pt x="1126164" y="259414"/>
                  <a:pt x="1126164" y="233473"/>
                </a:cubicBezTo>
                <a:cubicBezTo>
                  <a:pt x="1126164" y="231311"/>
                  <a:pt x="1123284" y="229149"/>
                  <a:pt x="1123284" y="226987"/>
                </a:cubicBezTo>
                <a:cubicBezTo>
                  <a:pt x="1126164" y="224826"/>
                  <a:pt x="1129045" y="222664"/>
                  <a:pt x="1131925" y="220502"/>
                </a:cubicBezTo>
                <a:cubicBezTo>
                  <a:pt x="1131925" y="201046"/>
                  <a:pt x="1131925" y="181590"/>
                  <a:pt x="1131925" y="162134"/>
                </a:cubicBezTo>
                <a:cubicBezTo>
                  <a:pt x="1131925" y="162134"/>
                  <a:pt x="1134805" y="159972"/>
                  <a:pt x="1134805" y="157811"/>
                </a:cubicBezTo>
                <a:cubicBezTo>
                  <a:pt x="1134805" y="140516"/>
                  <a:pt x="1134805" y="121060"/>
                  <a:pt x="1134805" y="101604"/>
                </a:cubicBezTo>
                <a:cubicBezTo>
                  <a:pt x="1134805" y="101604"/>
                  <a:pt x="1137685" y="99443"/>
                  <a:pt x="1137685" y="99443"/>
                </a:cubicBezTo>
                <a:cubicBezTo>
                  <a:pt x="1137685" y="92957"/>
                  <a:pt x="1137685" y="88634"/>
                  <a:pt x="1137685" y="82148"/>
                </a:cubicBezTo>
                <a:cubicBezTo>
                  <a:pt x="1137685" y="82148"/>
                  <a:pt x="1137685" y="79987"/>
                  <a:pt x="1140565" y="79987"/>
                </a:cubicBezTo>
                <a:cubicBezTo>
                  <a:pt x="1143446" y="79987"/>
                  <a:pt x="1143446" y="82148"/>
                  <a:pt x="1143446" y="82148"/>
                </a:cubicBezTo>
                <a:cubicBezTo>
                  <a:pt x="1143446" y="88634"/>
                  <a:pt x="1143446" y="92957"/>
                  <a:pt x="1143446" y="99443"/>
                </a:cubicBezTo>
                <a:cubicBezTo>
                  <a:pt x="1146326" y="99443"/>
                  <a:pt x="1146326" y="101604"/>
                  <a:pt x="1146326" y="101604"/>
                </a:cubicBezTo>
                <a:cubicBezTo>
                  <a:pt x="1146326" y="121060"/>
                  <a:pt x="1146326" y="140516"/>
                  <a:pt x="1146326" y="157811"/>
                </a:cubicBezTo>
                <a:cubicBezTo>
                  <a:pt x="1149206" y="159972"/>
                  <a:pt x="1149206" y="159972"/>
                  <a:pt x="1149206" y="162134"/>
                </a:cubicBezTo>
                <a:cubicBezTo>
                  <a:pt x="1149206" y="181590"/>
                  <a:pt x="1149206" y="201046"/>
                  <a:pt x="1149206" y="220502"/>
                </a:cubicBezTo>
                <a:cubicBezTo>
                  <a:pt x="1152086" y="222664"/>
                  <a:pt x="1154967" y="224826"/>
                  <a:pt x="1157847" y="226987"/>
                </a:cubicBezTo>
                <a:cubicBezTo>
                  <a:pt x="1157847" y="229149"/>
                  <a:pt x="1154967" y="231311"/>
                  <a:pt x="1154967" y="233473"/>
                </a:cubicBezTo>
                <a:cubicBezTo>
                  <a:pt x="1154967" y="259414"/>
                  <a:pt x="1154967" y="285355"/>
                  <a:pt x="1154967" y="311297"/>
                </a:cubicBezTo>
                <a:cubicBezTo>
                  <a:pt x="1154967" y="313459"/>
                  <a:pt x="1157847" y="313459"/>
                  <a:pt x="1157847" y="315620"/>
                </a:cubicBezTo>
                <a:cubicBezTo>
                  <a:pt x="1157847" y="322106"/>
                  <a:pt x="1157847" y="328591"/>
                  <a:pt x="1157847" y="337238"/>
                </a:cubicBezTo>
                <a:cubicBezTo>
                  <a:pt x="1166487" y="337238"/>
                  <a:pt x="1172248" y="337238"/>
                  <a:pt x="1178008" y="337238"/>
                </a:cubicBezTo>
                <a:cubicBezTo>
                  <a:pt x="1178008" y="343723"/>
                  <a:pt x="1178008" y="350209"/>
                  <a:pt x="1178008" y="354532"/>
                </a:cubicBezTo>
                <a:cubicBezTo>
                  <a:pt x="1192409" y="363179"/>
                  <a:pt x="1189529" y="365341"/>
                  <a:pt x="1189529" y="378312"/>
                </a:cubicBezTo>
                <a:cubicBezTo>
                  <a:pt x="1186649" y="378312"/>
                  <a:pt x="1183769" y="380474"/>
                  <a:pt x="1180888" y="382635"/>
                </a:cubicBezTo>
                <a:cubicBezTo>
                  <a:pt x="1212571" y="391283"/>
                  <a:pt x="1178008" y="404253"/>
                  <a:pt x="1163607" y="404253"/>
                </a:cubicBezTo>
                <a:lnTo>
                  <a:pt x="1185461" y="814322"/>
                </a:lnTo>
                <a:lnTo>
                  <a:pt x="1201050" y="814322"/>
                </a:lnTo>
                <a:lnTo>
                  <a:pt x="1201050" y="810668"/>
                </a:lnTo>
                <a:cubicBezTo>
                  <a:pt x="1218331" y="810668"/>
                  <a:pt x="1238492" y="810668"/>
                  <a:pt x="1255774" y="810668"/>
                </a:cubicBezTo>
                <a:lnTo>
                  <a:pt x="1255774" y="814322"/>
                </a:lnTo>
                <a:lnTo>
                  <a:pt x="1264414" y="814322"/>
                </a:lnTo>
                <a:lnTo>
                  <a:pt x="1264414" y="797697"/>
                </a:lnTo>
                <a:cubicBezTo>
                  <a:pt x="1267295" y="797697"/>
                  <a:pt x="1270175" y="797697"/>
                  <a:pt x="1273055" y="797697"/>
                </a:cubicBezTo>
                <a:lnTo>
                  <a:pt x="1273055" y="814322"/>
                </a:lnTo>
                <a:lnTo>
                  <a:pt x="1319138" y="814322"/>
                </a:lnTo>
                <a:lnTo>
                  <a:pt x="1319138" y="812829"/>
                </a:lnTo>
                <a:cubicBezTo>
                  <a:pt x="1324899" y="812829"/>
                  <a:pt x="1333540" y="812829"/>
                  <a:pt x="1339300" y="812829"/>
                </a:cubicBezTo>
                <a:cubicBezTo>
                  <a:pt x="1339300" y="810668"/>
                  <a:pt x="1339300" y="808506"/>
                  <a:pt x="1339300" y="806344"/>
                </a:cubicBezTo>
                <a:cubicBezTo>
                  <a:pt x="1347941" y="806344"/>
                  <a:pt x="1356581" y="806344"/>
                  <a:pt x="1362342" y="806344"/>
                </a:cubicBezTo>
                <a:cubicBezTo>
                  <a:pt x="1362342" y="808506"/>
                  <a:pt x="1362342" y="808506"/>
                  <a:pt x="1362342" y="810668"/>
                </a:cubicBezTo>
                <a:cubicBezTo>
                  <a:pt x="1368102" y="810668"/>
                  <a:pt x="1373863" y="810668"/>
                  <a:pt x="1379623" y="810668"/>
                </a:cubicBezTo>
                <a:cubicBezTo>
                  <a:pt x="1379623" y="808506"/>
                  <a:pt x="1379623" y="808506"/>
                  <a:pt x="1379623" y="806344"/>
                </a:cubicBezTo>
                <a:cubicBezTo>
                  <a:pt x="1431467" y="806344"/>
                  <a:pt x="1483311" y="806344"/>
                  <a:pt x="1535154" y="806344"/>
                </a:cubicBezTo>
                <a:cubicBezTo>
                  <a:pt x="1535154" y="804182"/>
                  <a:pt x="1535154" y="802020"/>
                  <a:pt x="1535154" y="799859"/>
                </a:cubicBezTo>
                <a:cubicBezTo>
                  <a:pt x="1538034" y="799859"/>
                  <a:pt x="1543795" y="799859"/>
                  <a:pt x="1546675" y="799859"/>
                </a:cubicBezTo>
                <a:cubicBezTo>
                  <a:pt x="1546675" y="802020"/>
                  <a:pt x="1546675" y="804182"/>
                  <a:pt x="1546675" y="806344"/>
                </a:cubicBezTo>
                <a:cubicBezTo>
                  <a:pt x="1549556" y="806344"/>
                  <a:pt x="1555316" y="806344"/>
                  <a:pt x="1558196" y="806344"/>
                </a:cubicBezTo>
                <a:lnTo>
                  <a:pt x="1558196" y="814322"/>
                </a:lnTo>
                <a:lnTo>
                  <a:pt x="1566837" y="814322"/>
                </a:lnTo>
                <a:lnTo>
                  <a:pt x="1566837" y="810668"/>
                </a:lnTo>
                <a:cubicBezTo>
                  <a:pt x="1569717" y="810668"/>
                  <a:pt x="1572597" y="810668"/>
                  <a:pt x="1575477" y="810668"/>
                </a:cubicBezTo>
                <a:lnTo>
                  <a:pt x="1575477" y="814322"/>
                </a:lnTo>
                <a:lnTo>
                  <a:pt x="1601399" y="814322"/>
                </a:lnTo>
                <a:lnTo>
                  <a:pt x="1601399" y="808506"/>
                </a:lnTo>
                <a:cubicBezTo>
                  <a:pt x="1607160" y="808506"/>
                  <a:pt x="1612920" y="808506"/>
                  <a:pt x="1618681" y="808506"/>
                </a:cubicBezTo>
                <a:lnTo>
                  <a:pt x="1618681" y="814322"/>
                </a:lnTo>
                <a:lnTo>
                  <a:pt x="1693957" y="814322"/>
                </a:lnTo>
                <a:lnTo>
                  <a:pt x="1696446" y="782564"/>
                </a:lnTo>
                <a:cubicBezTo>
                  <a:pt x="1699327" y="782564"/>
                  <a:pt x="1702207" y="782564"/>
                  <a:pt x="1705087" y="782564"/>
                </a:cubicBezTo>
                <a:lnTo>
                  <a:pt x="1707576" y="814322"/>
                </a:lnTo>
                <a:lnTo>
                  <a:pt x="1719879" y="814322"/>
                </a:lnTo>
                <a:lnTo>
                  <a:pt x="1722368" y="782564"/>
                </a:lnTo>
                <a:cubicBezTo>
                  <a:pt x="1725248" y="782564"/>
                  <a:pt x="1728129" y="782564"/>
                  <a:pt x="1731009" y="782564"/>
                </a:cubicBezTo>
                <a:lnTo>
                  <a:pt x="1733829" y="814322"/>
                </a:lnTo>
                <a:lnTo>
                  <a:pt x="1808774" y="814322"/>
                </a:lnTo>
                <a:lnTo>
                  <a:pt x="1808774" y="810668"/>
                </a:lnTo>
                <a:cubicBezTo>
                  <a:pt x="1805894" y="810668"/>
                  <a:pt x="1803014" y="810668"/>
                  <a:pt x="1800134" y="810668"/>
                </a:cubicBezTo>
                <a:cubicBezTo>
                  <a:pt x="1800134" y="808506"/>
                  <a:pt x="1800134" y="808506"/>
                  <a:pt x="1800134" y="806344"/>
                </a:cubicBezTo>
                <a:cubicBezTo>
                  <a:pt x="1805894" y="806344"/>
                  <a:pt x="1811655" y="806344"/>
                  <a:pt x="1814535" y="806344"/>
                </a:cubicBezTo>
                <a:cubicBezTo>
                  <a:pt x="1814535" y="799859"/>
                  <a:pt x="1814535" y="795535"/>
                  <a:pt x="1814535" y="789050"/>
                </a:cubicBezTo>
                <a:cubicBezTo>
                  <a:pt x="1851978" y="789050"/>
                  <a:pt x="1889420" y="789050"/>
                  <a:pt x="1923983" y="789050"/>
                </a:cubicBezTo>
                <a:cubicBezTo>
                  <a:pt x="1923983" y="795535"/>
                  <a:pt x="1923983" y="799859"/>
                  <a:pt x="1923983" y="806344"/>
                </a:cubicBezTo>
                <a:cubicBezTo>
                  <a:pt x="1935504" y="806344"/>
                  <a:pt x="1947025" y="806344"/>
                  <a:pt x="1955665" y="804182"/>
                </a:cubicBezTo>
                <a:cubicBezTo>
                  <a:pt x="1955665" y="799859"/>
                  <a:pt x="1955665" y="793373"/>
                  <a:pt x="1955665" y="786888"/>
                </a:cubicBezTo>
                <a:cubicBezTo>
                  <a:pt x="1961426" y="786888"/>
                  <a:pt x="1964306" y="786888"/>
                  <a:pt x="1967186" y="786888"/>
                </a:cubicBezTo>
                <a:cubicBezTo>
                  <a:pt x="1967186" y="778241"/>
                  <a:pt x="1967186" y="767432"/>
                  <a:pt x="1967186" y="756623"/>
                </a:cubicBezTo>
                <a:cubicBezTo>
                  <a:pt x="1972947" y="756623"/>
                  <a:pt x="1978707" y="756623"/>
                  <a:pt x="1981587" y="756623"/>
                </a:cubicBezTo>
                <a:cubicBezTo>
                  <a:pt x="1984467" y="756623"/>
                  <a:pt x="1984467" y="754461"/>
                  <a:pt x="1987347" y="754461"/>
                </a:cubicBezTo>
                <a:cubicBezTo>
                  <a:pt x="1990228" y="754461"/>
                  <a:pt x="1995988" y="754461"/>
                  <a:pt x="2001749" y="754461"/>
                </a:cubicBezTo>
                <a:cubicBezTo>
                  <a:pt x="2001749" y="754461"/>
                  <a:pt x="2004629" y="756623"/>
                  <a:pt x="2004629" y="756623"/>
                </a:cubicBezTo>
                <a:cubicBezTo>
                  <a:pt x="2010389" y="756623"/>
                  <a:pt x="2016150" y="756623"/>
                  <a:pt x="2021910" y="756623"/>
                </a:cubicBezTo>
                <a:cubicBezTo>
                  <a:pt x="2021910" y="767432"/>
                  <a:pt x="2021910" y="776079"/>
                  <a:pt x="2021910" y="786888"/>
                </a:cubicBezTo>
                <a:cubicBezTo>
                  <a:pt x="2036311" y="786888"/>
                  <a:pt x="2050712" y="786888"/>
                  <a:pt x="2065113" y="786888"/>
                </a:cubicBezTo>
                <a:cubicBezTo>
                  <a:pt x="2065113" y="782564"/>
                  <a:pt x="2065113" y="778241"/>
                  <a:pt x="2065113" y="773917"/>
                </a:cubicBezTo>
                <a:cubicBezTo>
                  <a:pt x="2067994" y="773917"/>
                  <a:pt x="2067994" y="773917"/>
                  <a:pt x="2070874" y="773917"/>
                </a:cubicBezTo>
                <a:cubicBezTo>
                  <a:pt x="2070874" y="778241"/>
                  <a:pt x="2070874" y="782564"/>
                  <a:pt x="2070874" y="786888"/>
                </a:cubicBezTo>
                <a:cubicBezTo>
                  <a:pt x="2088155" y="786888"/>
                  <a:pt x="2088155" y="786888"/>
                  <a:pt x="2088155" y="786888"/>
                </a:cubicBezTo>
                <a:cubicBezTo>
                  <a:pt x="2088155" y="648534"/>
                  <a:pt x="2088155" y="648534"/>
                  <a:pt x="2088155" y="648534"/>
                </a:cubicBezTo>
                <a:cubicBezTo>
                  <a:pt x="2142879" y="648534"/>
                  <a:pt x="2142879" y="648534"/>
                  <a:pt x="2142879" y="648534"/>
                </a:cubicBezTo>
                <a:cubicBezTo>
                  <a:pt x="2142879" y="637725"/>
                  <a:pt x="2142879" y="637725"/>
                  <a:pt x="2142879" y="637725"/>
                </a:cubicBezTo>
                <a:cubicBezTo>
                  <a:pt x="2151520" y="637725"/>
                  <a:pt x="2151520" y="637725"/>
                  <a:pt x="2151520" y="637725"/>
                </a:cubicBezTo>
                <a:cubicBezTo>
                  <a:pt x="2151520" y="644211"/>
                  <a:pt x="2151520" y="644211"/>
                  <a:pt x="2151520" y="644211"/>
                </a:cubicBezTo>
                <a:cubicBezTo>
                  <a:pt x="2177442" y="644211"/>
                  <a:pt x="2177442" y="644211"/>
                  <a:pt x="2177442" y="644211"/>
                </a:cubicBezTo>
                <a:cubicBezTo>
                  <a:pt x="2177442" y="637725"/>
                  <a:pt x="2177442" y="637725"/>
                  <a:pt x="2177442" y="637725"/>
                </a:cubicBezTo>
                <a:cubicBezTo>
                  <a:pt x="2183202" y="637725"/>
                  <a:pt x="2183202" y="637725"/>
                  <a:pt x="2183202" y="637725"/>
                </a:cubicBezTo>
                <a:cubicBezTo>
                  <a:pt x="2183202" y="652858"/>
                  <a:pt x="2183202" y="652858"/>
                  <a:pt x="2183202" y="652858"/>
                </a:cubicBezTo>
                <a:cubicBezTo>
                  <a:pt x="2191843" y="652858"/>
                  <a:pt x="2191843" y="652858"/>
                  <a:pt x="2191843" y="652858"/>
                </a:cubicBezTo>
                <a:cubicBezTo>
                  <a:pt x="2191843" y="665828"/>
                  <a:pt x="2191843" y="665828"/>
                  <a:pt x="2191843" y="665828"/>
                </a:cubicBezTo>
                <a:cubicBezTo>
                  <a:pt x="2223525" y="665828"/>
                  <a:pt x="2223525" y="665828"/>
                  <a:pt x="2223525" y="665828"/>
                </a:cubicBezTo>
                <a:cubicBezTo>
                  <a:pt x="2223525" y="698255"/>
                  <a:pt x="2223525" y="698255"/>
                  <a:pt x="2223525" y="698255"/>
                </a:cubicBezTo>
                <a:cubicBezTo>
                  <a:pt x="2226405" y="698255"/>
                  <a:pt x="2226405" y="698255"/>
                  <a:pt x="2226405" y="698255"/>
                </a:cubicBezTo>
                <a:cubicBezTo>
                  <a:pt x="2226405" y="676637"/>
                  <a:pt x="2226405" y="676637"/>
                  <a:pt x="2226405" y="676637"/>
                </a:cubicBezTo>
                <a:cubicBezTo>
                  <a:pt x="2240807" y="676637"/>
                  <a:pt x="2240807" y="676637"/>
                  <a:pt x="2240807" y="676637"/>
                </a:cubicBezTo>
                <a:cubicBezTo>
                  <a:pt x="2240807" y="713388"/>
                  <a:pt x="2240807" y="713388"/>
                  <a:pt x="2240807" y="713388"/>
                </a:cubicBezTo>
                <a:cubicBezTo>
                  <a:pt x="2284010" y="713388"/>
                  <a:pt x="2284010" y="713388"/>
                  <a:pt x="2284010" y="713388"/>
                </a:cubicBezTo>
                <a:cubicBezTo>
                  <a:pt x="2284010" y="700417"/>
                  <a:pt x="2284010" y="700417"/>
                  <a:pt x="2284010" y="700417"/>
                </a:cubicBezTo>
                <a:cubicBezTo>
                  <a:pt x="2301291" y="700417"/>
                  <a:pt x="2301291" y="700417"/>
                  <a:pt x="2301291" y="700417"/>
                </a:cubicBezTo>
                <a:cubicBezTo>
                  <a:pt x="2301291" y="717711"/>
                  <a:pt x="2301291" y="717711"/>
                  <a:pt x="2301291" y="717711"/>
                </a:cubicBezTo>
                <a:cubicBezTo>
                  <a:pt x="2307051" y="717711"/>
                  <a:pt x="2307051" y="717711"/>
                  <a:pt x="2307051" y="717711"/>
                </a:cubicBezTo>
                <a:cubicBezTo>
                  <a:pt x="2307051" y="700417"/>
                  <a:pt x="2307051" y="700417"/>
                  <a:pt x="2307051" y="700417"/>
                </a:cubicBezTo>
                <a:cubicBezTo>
                  <a:pt x="2327213" y="700417"/>
                  <a:pt x="2327213" y="700417"/>
                  <a:pt x="2327213" y="700417"/>
                </a:cubicBezTo>
                <a:cubicBezTo>
                  <a:pt x="2327213" y="661505"/>
                  <a:pt x="2327213" y="661505"/>
                  <a:pt x="2327213" y="661505"/>
                </a:cubicBezTo>
                <a:cubicBezTo>
                  <a:pt x="2338734" y="661505"/>
                  <a:pt x="2338734" y="661505"/>
                  <a:pt x="2338734" y="661505"/>
                </a:cubicBezTo>
                <a:cubicBezTo>
                  <a:pt x="2353135" y="618269"/>
                  <a:pt x="2353135" y="618269"/>
                  <a:pt x="2353135" y="618269"/>
                </a:cubicBezTo>
                <a:cubicBezTo>
                  <a:pt x="2367536" y="618269"/>
                  <a:pt x="2367536" y="618269"/>
                  <a:pt x="2367536" y="618269"/>
                </a:cubicBezTo>
                <a:cubicBezTo>
                  <a:pt x="2384817" y="661505"/>
                  <a:pt x="2384817" y="661505"/>
                  <a:pt x="2384817" y="661505"/>
                </a:cubicBezTo>
                <a:cubicBezTo>
                  <a:pt x="2396338" y="661505"/>
                  <a:pt x="2396338" y="661505"/>
                  <a:pt x="2396338" y="661505"/>
                </a:cubicBezTo>
                <a:cubicBezTo>
                  <a:pt x="2396338" y="726358"/>
                  <a:pt x="2396338" y="726358"/>
                  <a:pt x="2396338" y="726358"/>
                </a:cubicBezTo>
                <a:cubicBezTo>
                  <a:pt x="2404979" y="726358"/>
                  <a:pt x="2404979" y="726358"/>
                  <a:pt x="2404979" y="726358"/>
                </a:cubicBezTo>
                <a:cubicBezTo>
                  <a:pt x="2404979" y="771756"/>
                  <a:pt x="2404979" y="771756"/>
                  <a:pt x="2404979" y="771756"/>
                </a:cubicBezTo>
                <a:cubicBezTo>
                  <a:pt x="2410739" y="771756"/>
                  <a:pt x="2410739" y="771756"/>
                  <a:pt x="2410739" y="771756"/>
                </a:cubicBezTo>
                <a:cubicBezTo>
                  <a:pt x="2410739" y="756623"/>
                  <a:pt x="2410739" y="756623"/>
                  <a:pt x="2410739" y="756623"/>
                </a:cubicBezTo>
                <a:cubicBezTo>
                  <a:pt x="2419379" y="767432"/>
                  <a:pt x="2419379" y="767432"/>
                  <a:pt x="2419379" y="767432"/>
                </a:cubicBezTo>
                <a:cubicBezTo>
                  <a:pt x="2428020" y="767432"/>
                  <a:pt x="2428020" y="767432"/>
                  <a:pt x="2428020" y="767432"/>
                </a:cubicBezTo>
                <a:cubicBezTo>
                  <a:pt x="2428020" y="680961"/>
                  <a:pt x="2428020" y="680961"/>
                  <a:pt x="2428020" y="680961"/>
                </a:cubicBezTo>
                <a:cubicBezTo>
                  <a:pt x="2468343" y="680961"/>
                  <a:pt x="2468343" y="680961"/>
                  <a:pt x="2468343" y="680961"/>
                </a:cubicBezTo>
                <a:cubicBezTo>
                  <a:pt x="2485625" y="696093"/>
                  <a:pt x="2485625" y="696093"/>
                  <a:pt x="2485625" y="696093"/>
                </a:cubicBezTo>
                <a:cubicBezTo>
                  <a:pt x="2485625" y="680961"/>
                  <a:pt x="2485625" y="680961"/>
                  <a:pt x="2485625" y="680961"/>
                </a:cubicBezTo>
                <a:cubicBezTo>
                  <a:pt x="2488505" y="680961"/>
                  <a:pt x="2488505" y="680961"/>
                  <a:pt x="2488505" y="680961"/>
                </a:cubicBezTo>
                <a:cubicBezTo>
                  <a:pt x="2488505" y="678799"/>
                  <a:pt x="2488505" y="678799"/>
                  <a:pt x="2488505" y="678799"/>
                </a:cubicBezTo>
                <a:cubicBezTo>
                  <a:pt x="2502906" y="678799"/>
                  <a:pt x="2502906" y="678799"/>
                  <a:pt x="2502906" y="678799"/>
                </a:cubicBezTo>
                <a:cubicBezTo>
                  <a:pt x="2502906" y="655020"/>
                  <a:pt x="2502906" y="655020"/>
                  <a:pt x="2502906" y="655020"/>
                </a:cubicBezTo>
                <a:cubicBezTo>
                  <a:pt x="2511546" y="655020"/>
                  <a:pt x="2511546" y="655020"/>
                  <a:pt x="2511546" y="655020"/>
                </a:cubicBezTo>
                <a:cubicBezTo>
                  <a:pt x="2511546" y="642049"/>
                  <a:pt x="2511546" y="642049"/>
                  <a:pt x="2511546" y="642049"/>
                </a:cubicBezTo>
                <a:cubicBezTo>
                  <a:pt x="2514426" y="642049"/>
                  <a:pt x="2514426" y="642049"/>
                  <a:pt x="2514426" y="642049"/>
                </a:cubicBezTo>
                <a:cubicBezTo>
                  <a:pt x="2514426" y="618269"/>
                  <a:pt x="2514426" y="618269"/>
                  <a:pt x="2514426" y="618269"/>
                </a:cubicBezTo>
                <a:cubicBezTo>
                  <a:pt x="2537468" y="618269"/>
                  <a:pt x="2537468" y="618269"/>
                  <a:pt x="2537468" y="618269"/>
                </a:cubicBezTo>
                <a:cubicBezTo>
                  <a:pt x="2537468" y="588004"/>
                  <a:pt x="2537468" y="588004"/>
                  <a:pt x="2537468" y="588004"/>
                </a:cubicBezTo>
                <a:cubicBezTo>
                  <a:pt x="2548989" y="588004"/>
                  <a:pt x="2548989" y="588004"/>
                  <a:pt x="2548989" y="588004"/>
                </a:cubicBezTo>
                <a:cubicBezTo>
                  <a:pt x="2548989" y="581519"/>
                  <a:pt x="2548989" y="581519"/>
                  <a:pt x="2548989" y="581519"/>
                </a:cubicBezTo>
                <a:cubicBezTo>
                  <a:pt x="2557630" y="581519"/>
                  <a:pt x="2557630" y="581519"/>
                  <a:pt x="2557630" y="581519"/>
                </a:cubicBezTo>
                <a:cubicBezTo>
                  <a:pt x="2557630" y="551254"/>
                  <a:pt x="2557630" y="551254"/>
                  <a:pt x="2557630" y="551254"/>
                </a:cubicBezTo>
                <a:cubicBezTo>
                  <a:pt x="2563390" y="551254"/>
                  <a:pt x="2563390" y="551254"/>
                  <a:pt x="2563390" y="551254"/>
                </a:cubicBezTo>
                <a:cubicBezTo>
                  <a:pt x="2563390" y="542607"/>
                  <a:pt x="2563390" y="542607"/>
                  <a:pt x="2563390" y="542607"/>
                </a:cubicBezTo>
                <a:cubicBezTo>
                  <a:pt x="2572031" y="542607"/>
                  <a:pt x="2572031" y="542607"/>
                  <a:pt x="2572031" y="542607"/>
                </a:cubicBezTo>
                <a:cubicBezTo>
                  <a:pt x="2572031" y="512342"/>
                  <a:pt x="2572031" y="512342"/>
                  <a:pt x="2572031" y="512342"/>
                </a:cubicBezTo>
                <a:cubicBezTo>
                  <a:pt x="2609474" y="512342"/>
                  <a:pt x="2609474" y="512342"/>
                  <a:pt x="2609474" y="512342"/>
                </a:cubicBezTo>
                <a:cubicBezTo>
                  <a:pt x="2609474" y="499371"/>
                  <a:pt x="2609474" y="499371"/>
                  <a:pt x="2609474" y="499371"/>
                </a:cubicBezTo>
                <a:cubicBezTo>
                  <a:pt x="2652677" y="499371"/>
                  <a:pt x="2652677" y="499371"/>
                  <a:pt x="2652677" y="499371"/>
                </a:cubicBezTo>
                <a:cubicBezTo>
                  <a:pt x="2652677" y="490724"/>
                  <a:pt x="2652677" y="490724"/>
                  <a:pt x="2652677" y="490724"/>
                </a:cubicBezTo>
                <a:cubicBezTo>
                  <a:pt x="2678599" y="490724"/>
                  <a:pt x="2678599" y="490724"/>
                  <a:pt x="2678599" y="490724"/>
                </a:cubicBezTo>
                <a:cubicBezTo>
                  <a:pt x="2678599" y="499371"/>
                  <a:pt x="2678599" y="499371"/>
                  <a:pt x="2678599" y="499371"/>
                </a:cubicBezTo>
                <a:cubicBezTo>
                  <a:pt x="2684359" y="499371"/>
                  <a:pt x="2684359" y="499371"/>
                  <a:pt x="2684359" y="499371"/>
                </a:cubicBezTo>
                <a:cubicBezTo>
                  <a:pt x="2684359" y="495048"/>
                  <a:pt x="2684359" y="495048"/>
                  <a:pt x="2684359" y="495048"/>
                </a:cubicBezTo>
                <a:cubicBezTo>
                  <a:pt x="2698760" y="495048"/>
                  <a:pt x="2698760" y="495048"/>
                  <a:pt x="2698760" y="495048"/>
                </a:cubicBezTo>
                <a:cubicBezTo>
                  <a:pt x="2698760" y="499371"/>
                  <a:pt x="2698760" y="499371"/>
                  <a:pt x="2698760" y="499371"/>
                </a:cubicBezTo>
                <a:cubicBezTo>
                  <a:pt x="2707401" y="499371"/>
                  <a:pt x="2707401" y="499371"/>
                  <a:pt x="2707401" y="499371"/>
                </a:cubicBezTo>
                <a:cubicBezTo>
                  <a:pt x="2707401" y="490724"/>
                  <a:pt x="2707401" y="490724"/>
                  <a:pt x="2707401" y="490724"/>
                </a:cubicBezTo>
                <a:cubicBezTo>
                  <a:pt x="2727562" y="490724"/>
                  <a:pt x="2727562" y="490724"/>
                  <a:pt x="2727562" y="490724"/>
                </a:cubicBezTo>
                <a:cubicBezTo>
                  <a:pt x="2727562" y="499371"/>
                  <a:pt x="2727562" y="499371"/>
                  <a:pt x="2727562" y="499371"/>
                </a:cubicBezTo>
                <a:cubicBezTo>
                  <a:pt x="2759245" y="499371"/>
                  <a:pt x="2759245" y="499371"/>
                  <a:pt x="2759245" y="499371"/>
                </a:cubicBezTo>
                <a:cubicBezTo>
                  <a:pt x="2759245" y="514504"/>
                  <a:pt x="2759245" y="514504"/>
                  <a:pt x="2759245" y="514504"/>
                </a:cubicBezTo>
                <a:cubicBezTo>
                  <a:pt x="2779406" y="514504"/>
                  <a:pt x="2779406" y="514504"/>
                  <a:pt x="2779406" y="514504"/>
                </a:cubicBezTo>
                <a:cubicBezTo>
                  <a:pt x="2779406" y="596652"/>
                  <a:pt x="2779406" y="596652"/>
                  <a:pt x="2779406" y="596652"/>
                </a:cubicBezTo>
                <a:cubicBezTo>
                  <a:pt x="2788046" y="596652"/>
                  <a:pt x="2788046" y="596652"/>
                  <a:pt x="2788046" y="596652"/>
                </a:cubicBezTo>
                <a:cubicBezTo>
                  <a:pt x="2788046" y="564225"/>
                  <a:pt x="2788046" y="564225"/>
                  <a:pt x="2788046" y="564225"/>
                </a:cubicBezTo>
                <a:cubicBezTo>
                  <a:pt x="2842771" y="564225"/>
                  <a:pt x="2842771" y="564225"/>
                  <a:pt x="2842771" y="564225"/>
                </a:cubicBezTo>
                <a:cubicBezTo>
                  <a:pt x="2842771" y="596652"/>
                  <a:pt x="2842771" y="596652"/>
                  <a:pt x="2842771" y="596652"/>
                </a:cubicBezTo>
                <a:cubicBezTo>
                  <a:pt x="2848531" y="596652"/>
                  <a:pt x="2848531" y="596652"/>
                  <a:pt x="2848531" y="596652"/>
                </a:cubicBezTo>
                <a:cubicBezTo>
                  <a:pt x="2848531" y="683123"/>
                  <a:pt x="2848531" y="683123"/>
                  <a:pt x="2848531" y="683123"/>
                </a:cubicBezTo>
                <a:cubicBezTo>
                  <a:pt x="2857172" y="680961"/>
                  <a:pt x="2857172" y="680961"/>
                  <a:pt x="2857172" y="680961"/>
                </a:cubicBezTo>
                <a:cubicBezTo>
                  <a:pt x="2860052" y="611784"/>
                  <a:pt x="2860052" y="611784"/>
                  <a:pt x="2860052" y="611784"/>
                </a:cubicBezTo>
                <a:cubicBezTo>
                  <a:pt x="2862932" y="680961"/>
                  <a:pt x="2862932" y="680961"/>
                  <a:pt x="2862932" y="680961"/>
                </a:cubicBezTo>
                <a:cubicBezTo>
                  <a:pt x="2871573" y="683123"/>
                  <a:pt x="2871573" y="683123"/>
                  <a:pt x="2871573" y="683123"/>
                </a:cubicBezTo>
                <a:cubicBezTo>
                  <a:pt x="2880213" y="724196"/>
                  <a:pt x="2880213" y="724196"/>
                  <a:pt x="2880213" y="724196"/>
                </a:cubicBezTo>
                <a:cubicBezTo>
                  <a:pt x="2903255" y="735005"/>
                  <a:pt x="2903255" y="735005"/>
                  <a:pt x="2903255" y="735005"/>
                </a:cubicBezTo>
                <a:cubicBezTo>
                  <a:pt x="2903255" y="717711"/>
                  <a:pt x="2903255" y="717711"/>
                  <a:pt x="2903255" y="717711"/>
                </a:cubicBezTo>
                <a:cubicBezTo>
                  <a:pt x="2911896" y="717711"/>
                  <a:pt x="2911896" y="717711"/>
                  <a:pt x="2911896" y="717711"/>
                </a:cubicBezTo>
                <a:cubicBezTo>
                  <a:pt x="2911896" y="706902"/>
                  <a:pt x="2911896" y="706902"/>
                  <a:pt x="2911896" y="706902"/>
                </a:cubicBezTo>
                <a:cubicBezTo>
                  <a:pt x="2981021" y="706902"/>
                  <a:pt x="2981021" y="706902"/>
                  <a:pt x="2981021" y="706902"/>
                </a:cubicBezTo>
                <a:cubicBezTo>
                  <a:pt x="2981021" y="711226"/>
                  <a:pt x="2981021" y="711226"/>
                  <a:pt x="2981021" y="711226"/>
                </a:cubicBezTo>
                <a:cubicBezTo>
                  <a:pt x="2989662" y="711226"/>
                  <a:pt x="2989662" y="711226"/>
                  <a:pt x="2989662" y="711226"/>
                </a:cubicBezTo>
                <a:cubicBezTo>
                  <a:pt x="2989662" y="698255"/>
                  <a:pt x="2989662" y="698255"/>
                  <a:pt x="2989662" y="698255"/>
                </a:cubicBezTo>
                <a:cubicBezTo>
                  <a:pt x="3001182" y="698255"/>
                  <a:pt x="3001182" y="698255"/>
                  <a:pt x="3001182" y="698255"/>
                </a:cubicBezTo>
                <a:cubicBezTo>
                  <a:pt x="3001182" y="713388"/>
                  <a:pt x="3001182" y="713388"/>
                  <a:pt x="3001182" y="713388"/>
                </a:cubicBezTo>
                <a:cubicBezTo>
                  <a:pt x="3006943" y="713388"/>
                  <a:pt x="3006943" y="713388"/>
                  <a:pt x="3006943" y="713388"/>
                </a:cubicBezTo>
                <a:cubicBezTo>
                  <a:pt x="3006943" y="696093"/>
                  <a:pt x="3006943" y="696093"/>
                  <a:pt x="3006943" y="696093"/>
                </a:cubicBezTo>
                <a:cubicBezTo>
                  <a:pt x="3021343" y="696093"/>
                  <a:pt x="3021343" y="696093"/>
                  <a:pt x="3021343" y="696093"/>
                </a:cubicBezTo>
                <a:cubicBezTo>
                  <a:pt x="3021343" y="687446"/>
                  <a:pt x="3021343" y="687446"/>
                  <a:pt x="3021343" y="687446"/>
                </a:cubicBezTo>
                <a:cubicBezTo>
                  <a:pt x="3047266" y="687446"/>
                  <a:pt x="3047266" y="687446"/>
                  <a:pt x="3047266" y="687446"/>
                </a:cubicBezTo>
                <a:cubicBezTo>
                  <a:pt x="3047266" y="665828"/>
                  <a:pt x="3047266" y="665828"/>
                  <a:pt x="3047266" y="665828"/>
                </a:cubicBezTo>
                <a:cubicBezTo>
                  <a:pt x="3055906" y="663667"/>
                  <a:pt x="3055906" y="663667"/>
                  <a:pt x="3055906" y="663667"/>
                </a:cubicBezTo>
                <a:cubicBezTo>
                  <a:pt x="3055906" y="659343"/>
                  <a:pt x="3055906" y="659343"/>
                  <a:pt x="3055906" y="659343"/>
                </a:cubicBezTo>
                <a:cubicBezTo>
                  <a:pt x="3078948" y="659343"/>
                  <a:pt x="3078948" y="659343"/>
                  <a:pt x="3078948" y="659343"/>
                </a:cubicBezTo>
                <a:cubicBezTo>
                  <a:pt x="3078948" y="646372"/>
                  <a:pt x="3078948" y="646372"/>
                  <a:pt x="3078948" y="646372"/>
                </a:cubicBezTo>
                <a:cubicBezTo>
                  <a:pt x="3090469" y="646372"/>
                  <a:pt x="3090469" y="646372"/>
                  <a:pt x="3090469" y="646372"/>
                </a:cubicBezTo>
                <a:cubicBezTo>
                  <a:pt x="3090469" y="607460"/>
                  <a:pt x="3090469" y="607460"/>
                  <a:pt x="3090469" y="607460"/>
                </a:cubicBezTo>
                <a:cubicBezTo>
                  <a:pt x="3110630" y="607460"/>
                  <a:pt x="3110630" y="607460"/>
                  <a:pt x="3110630" y="607460"/>
                </a:cubicBezTo>
                <a:cubicBezTo>
                  <a:pt x="3110630" y="603137"/>
                  <a:pt x="3110630" y="603137"/>
                  <a:pt x="3110630" y="603137"/>
                </a:cubicBezTo>
                <a:cubicBezTo>
                  <a:pt x="3122151" y="603137"/>
                  <a:pt x="3122151" y="603137"/>
                  <a:pt x="3122151" y="603137"/>
                </a:cubicBezTo>
                <a:cubicBezTo>
                  <a:pt x="3122151" y="555578"/>
                  <a:pt x="3122151" y="555578"/>
                  <a:pt x="3122151" y="555578"/>
                </a:cubicBezTo>
                <a:cubicBezTo>
                  <a:pt x="3148073" y="555578"/>
                  <a:pt x="3148073" y="555578"/>
                  <a:pt x="3148073" y="555578"/>
                </a:cubicBezTo>
                <a:cubicBezTo>
                  <a:pt x="3148073" y="536122"/>
                  <a:pt x="3148073" y="536122"/>
                  <a:pt x="3148073" y="536122"/>
                </a:cubicBezTo>
                <a:cubicBezTo>
                  <a:pt x="3197037" y="536122"/>
                  <a:pt x="3197037" y="536122"/>
                  <a:pt x="3197037" y="536122"/>
                </a:cubicBezTo>
                <a:cubicBezTo>
                  <a:pt x="3197037" y="557740"/>
                  <a:pt x="3197037" y="557740"/>
                  <a:pt x="3197037" y="557740"/>
                </a:cubicBezTo>
                <a:cubicBezTo>
                  <a:pt x="3234480" y="557740"/>
                  <a:pt x="3234480" y="557740"/>
                  <a:pt x="3234480" y="557740"/>
                </a:cubicBezTo>
                <a:cubicBezTo>
                  <a:pt x="3234480" y="605299"/>
                  <a:pt x="3234480" y="605299"/>
                  <a:pt x="3234480" y="605299"/>
                </a:cubicBezTo>
                <a:cubicBezTo>
                  <a:pt x="3251761" y="605299"/>
                  <a:pt x="3251761" y="605299"/>
                  <a:pt x="3251761" y="605299"/>
                </a:cubicBezTo>
                <a:cubicBezTo>
                  <a:pt x="3251761" y="711226"/>
                  <a:pt x="3251761" y="711226"/>
                  <a:pt x="3251761" y="711226"/>
                </a:cubicBezTo>
                <a:cubicBezTo>
                  <a:pt x="3260401" y="711226"/>
                  <a:pt x="3260401" y="711226"/>
                  <a:pt x="3260401" y="711226"/>
                </a:cubicBezTo>
                <a:cubicBezTo>
                  <a:pt x="3271922" y="683123"/>
                  <a:pt x="3271922" y="683123"/>
                  <a:pt x="3271922" y="683123"/>
                </a:cubicBezTo>
                <a:cubicBezTo>
                  <a:pt x="3280563" y="696093"/>
                  <a:pt x="3280563" y="696093"/>
                  <a:pt x="3280563" y="696093"/>
                </a:cubicBezTo>
                <a:cubicBezTo>
                  <a:pt x="3277683" y="696093"/>
                  <a:pt x="3277683" y="696093"/>
                  <a:pt x="3277683" y="696093"/>
                </a:cubicBezTo>
                <a:cubicBezTo>
                  <a:pt x="3277683" y="711226"/>
                  <a:pt x="3277683" y="711226"/>
                  <a:pt x="3277683" y="711226"/>
                </a:cubicBezTo>
                <a:cubicBezTo>
                  <a:pt x="3289203" y="711226"/>
                  <a:pt x="3289203" y="711226"/>
                  <a:pt x="3289203" y="711226"/>
                </a:cubicBezTo>
                <a:cubicBezTo>
                  <a:pt x="3289203" y="743652"/>
                  <a:pt x="3289203" y="743652"/>
                  <a:pt x="3289203" y="743652"/>
                </a:cubicBezTo>
                <a:cubicBezTo>
                  <a:pt x="3300724" y="743652"/>
                  <a:pt x="3300724" y="743652"/>
                  <a:pt x="3300724" y="743652"/>
                </a:cubicBezTo>
                <a:cubicBezTo>
                  <a:pt x="3300724" y="767432"/>
                  <a:pt x="3300724" y="767432"/>
                  <a:pt x="3300724" y="767432"/>
                </a:cubicBezTo>
                <a:cubicBezTo>
                  <a:pt x="3320885" y="767432"/>
                  <a:pt x="3320885" y="767432"/>
                  <a:pt x="3320885" y="767432"/>
                </a:cubicBezTo>
                <a:cubicBezTo>
                  <a:pt x="3320885" y="758785"/>
                  <a:pt x="3320885" y="758785"/>
                  <a:pt x="3320885" y="758785"/>
                </a:cubicBezTo>
                <a:cubicBezTo>
                  <a:pt x="3343927" y="758785"/>
                  <a:pt x="3343927" y="758785"/>
                  <a:pt x="3343927" y="758785"/>
                </a:cubicBezTo>
                <a:cubicBezTo>
                  <a:pt x="3343927" y="735005"/>
                  <a:pt x="3343927" y="735005"/>
                  <a:pt x="3343927" y="735005"/>
                </a:cubicBezTo>
                <a:cubicBezTo>
                  <a:pt x="3398652" y="735005"/>
                  <a:pt x="3398652" y="735005"/>
                  <a:pt x="3398652" y="735005"/>
                </a:cubicBezTo>
                <a:cubicBezTo>
                  <a:pt x="3398652" y="741491"/>
                  <a:pt x="3398652" y="741491"/>
                  <a:pt x="3398652" y="741491"/>
                </a:cubicBezTo>
                <a:cubicBezTo>
                  <a:pt x="3404412" y="741491"/>
                  <a:pt x="3404412" y="741491"/>
                  <a:pt x="3404412" y="741491"/>
                </a:cubicBezTo>
                <a:cubicBezTo>
                  <a:pt x="3404412" y="743652"/>
                  <a:pt x="3404412" y="743652"/>
                  <a:pt x="3404412" y="743652"/>
                </a:cubicBezTo>
                <a:cubicBezTo>
                  <a:pt x="3407292" y="743652"/>
                  <a:pt x="3407292" y="743652"/>
                  <a:pt x="3407292" y="743652"/>
                </a:cubicBezTo>
                <a:cubicBezTo>
                  <a:pt x="3407292" y="735005"/>
                  <a:pt x="3407292" y="735005"/>
                  <a:pt x="3407292" y="735005"/>
                </a:cubicBezTo>
                <a:cubicBezTo>
                  <a:pt x="3418813" y="735005"/>
                  <a:pt x="3418813" y="735005"/>
                  <a:pt x="3418813" y="735005"/>
                </a:cubicBezTo>
                <a:cubicBezTo>
                  <a:pt x="3418813" y="752300"/>
                  <a:pt x="3418813" y="752300"/>
                  <a:pt x="3418813" y="752300"/>
                </a:cubicBezTo>
                <a:cubicBezTo>
                  <a:pt x="3427454" y="752300"/>
                  <a:pt x="3427454" y="752300"/>
                  <a:pt x="3427454" y="752300"/>
                </a:cubicBezTo>
                <a:cubicBezTo>
                  <a:pt x="3427454" y="743652"/>
                  <a:pt x="3427454" y="743652"/>
                  <a:pt x="3427454" y="743652"/>
                </a:cubicBezTo>
                <a:cubicBezTo>
                  <a:pt x="3438974" y="743652"/>
                  <a:pt x="3438974" y="743652"/>
                  <a:pt x="3438974" y="743652"/>
                </a:cubicBezTo>
                <a:cubicBezTo>
                  <a:pt x="3438974" y="719873"/>
                  <a:pt x="3438974" y="719873"/>
                  <a:pt x="3438974" y="719873"/>
                </a:cubicBezTo>
                <a:cubicBezTo>
                  <a:pt x="3482178" y="719873"/>
                  <a:pt x="3482178" y="719873"/>
                  <a:pt x="3482178" y="719873"/>
                </a:cubicBezTo>
                <a:cubicBezTo>
                  <a:pt x="3482178" y="726358"/>
                  <a:pt x="3482178" y="726358"/>
                  <a:pt x="3482178" y="726358"/>
                </a:cubicBezTo>
                <a:cubicBezTo>
                  <a:pt x="3490818" y="726358"/>
                  <a:pt x="3490818" y="726358"/>
                  <a:pt x="3490818" y="726358"/>
                </a:cubicBezTo>
                <a:cubicBezTo>
                  <a:pt x="3490818" y="713388"/>
                  <a:pt x="3490818" y="713388"/>
                  <a:pt x="3490818" y="713388"/>
                </a:cubicBezTo>
                <a:cubicBezTo>
                  <a:pt x="3513860" y="713388"/>
                  <a:pt x="3513860" y="713388"/>
                  <a:pt x="3513860" y="713388"/>
                </a:cubicBezTo>
                <a:cubicBezTo>
                  <a:pt x="3513860" y="687446"/>
                  <a:pt x="3513860" y="687446"/>
                  <a:pt x="3513860" y="687446"/>
                </a:cubicBezTo>
                <a:cubicBezTo>
                  <a:pt x="3534022" y="687446"/>
                  <a:pt x="3534022" y="687446"/>
                  <a:pt x="3534022" y="687446"/>
                </a:cubicBezTo>
                <a:cubicBezTo>
                  <a:pt x="3534022" y="696093"/>
                  <a:pt x="3534022" y="696093"/>
                  <a:pt x="3534022" y="696093"/>
                </a:cubicBezTo>
                <a:cubicBezTo>
                  <a:pt x="3545542" y="696093"/>
                  <a:pt x="3545542" y="696093"/>
                  <a:pt x="3545542" y="696093"/>
                </a:cubicBezTo>
                <a:cubicBezTo>
                  <a:pt x="3545542" y="672314"/>
                  <a:pt x="3545542" y="672314"/>
                  <a:pt x="3545542" y="672314"/>
                </a:cubicBezTo>
                <a:cubicBezTo>
                  <a:pt x="3565703" y="672314"/>
                  <a:pt x="3565703" y="672314"/>
                  <a:pt x="3565703" y="672314"/>
                </a:cubicBezTo>
                <a:cubicBezTo>
                  <a:pt x="3565703" y="687446"/>
                  <a:pt x="3565703" y="687446"/>
                  <a:pt x="3565703" y="687446"/>
                </a:cubicBezTo>
                <a:cubicBezTo>
                  <a:pt x="3597386" y="687446"/>
                  <a:pt x="3597386" y="687446"/>
                  <a:pt x="3597386" y="687446"/>
                </a:cubicBezTo>
                <a:cubicBezTo>
                  <a:pt x="3597386" y="678799"/>
                  <a:pt x="3597386" y="678799"/>
                  <a:pt x="3597386" y="678799"/>
                </a:cubicBezTo>
                <a:cubicBezTo>
                  <a:pt x="3620427" y="678799"/>
                  <a:pt x="3620427" y="678799"/>
                  <a:pt x="3620427" y="678799"/>
                </a:cubicBezTo>
                <a:cubicBezTo>
                  <a:pt x="3620427" y="687446"/>
                  <a:pt x="3620427" y="687446"/>
                  <a:pt x="3620427" y="687446"/>
                </a:cubicBezTo>
                <a:cubicBezTo>
                  <a:pt x="3629068" y="687446"/>
                  <a:pt x="3629068" y="687446"/>
                  <a:pt x="3629068" y="687446"/>
                </a:cubicBezTo>
                <a:cubicBezTo>
                  <a:pt x="3629068" y="702579"/>
                  <a:pt x="3629068" y="702579"/>
                  <a:pt x="3629068" y="702579"/>
                </a:cubicBezTo>
                <a:cubicBezTo>
                  <a:pt x="3640589" y="702579"/>
                  <a:pt x="3640589" y="702579"/>
                  <a:pt x="3640589" y="702579"/>
                </a:cubicBezTo>
                <a:cubicBezTo>
                  <a:pt x="3640589" y="713388"/>
                  <a:pt x="3640589" y="713388"/>
                  <a:pt x="3640589" y="713388"/>
                </a:cubicBezTo>
                <a:cubicBezTo>
                  <a:pt x="3703954" y="713388"/>
                  <a:pt x="3703954" y="713388"/>
                  <a:pt x="3703954" y="713388"/>
                </a:cubicBezTo>
                <a:cubicBezTo>
                  <a:pt x="3703954" y="743652"/>
                  <a:pt x="3703954" y="743652"/>
                  <a:pt x="3703954" y="743652"/>
                </a:cubicBezTo>
                <a:cubicBezTo>
                  <a:pt x="3726996" y="743652"/>
                  <a:pt x="3726996" y="743652"/>
                  <a:pt x="3726996" y="743652"/>
                </a:cubicBezTo>
                <a:cubicBezTo>
                  <a:pt x="3726996" y="735005"/>
                  <a:pt x="3726996" y="735005"/>
                  <a:pt x="3726996" y="735005"/>
                </a:cubicBezTo>
                <a:cubicBezTo>
                  <a:pt x="3790360" y="735005"/>
                  <a:pt x="3790360" y="735005"/>
                  <a:pt x="3790360" y="735005"/>
                </a:cubicBezTo>
                <a:cubicBezTo>
                  <a:pt x="3790360" y="724196"/>
                  <a:pt x="3790360" y="724196"/>
                  <a:pt x="3790360" y="724196"/>
                </a:cubicBezTo>
                <a:cubicBezTo>
                  <a:pt x="3801881" y="719873"/>
                  <a:pt x="3801881" y="719873"/>
                  <a:pt x="3801881" y="719873"/>
                </a:cubicBezTo>
                <a:cubicBezTo>
                  <a:pt x="3801881" y="687446"/>
                  <a:pt x="3801881" y="687446"/>
                  <a:pt x="3801881" y="687446"/>
                </a:cubicBezTo>
                <a:cubicBezTo>
                  <a:pt x="3822042" y="687446"/>
                  <a:pt x="3822042" y="687446"/>
                  <a:pt x="3822042" y="687446"/>
                </a:cubicBezTo>
                <a:cubicBezTo>
                  <a:pt x="3830683" y="706902"/>
                  <a:pt x="3830683" y="706902"/>
                  <a:pt x="3830683" y="706902"/>
                </a:cubicBezTo>
                <a:cubicBezTo>
                  <a:pt x="3833564" y="700417"/>
                  <a:pt x="3833564" y="700417"/>
                  <a:pt x="3833564" y="700417"/>
                </a:cubicBezTo>
                <a:cubicBezTo>
                  <a:pt x="3850845" y="698255"/>
                  <a:pt x="3850845" y="698255"/>
                  <a:pt x="3850845" y="698255"/>
                </a:cubicBezTo>
                <a:cubicBezTo>
                  <a:pt x="3847965" y="609622"/>
                  <a:pt x="3847965" y="609622"/>
                  <a:pt x="3847965" y="609622"/>
                </a:cubicBezTo>
                <a:cubicBezTo>
                  <a:pt x="3865245" y="611784"/>
                  <a:pt x="3865245" y="611784"/>
                  <a:pt x="3865245" y="611784"/>
                </a:cubicBezTo>
                <a:cubicBezTo>
                  <a:pt x="3865245" y="471268"/>
                  <a:pt x="3865245" y="471268"/>
                  <a:pt x="3865245" y="471268"/>
                </a:cubicBezTo>
                <a:cubicBezTo>
                  <a:pt x="3891168" y="471268"/>
                  <a:pt x="3891168" y="471268"/>
                  <a:pt x="3891168" y="471268"/>
                </a:cubicBezTo>
                <a:cubicBezTo>
                  <a:pt x="3891168" y="356694"/>
                  <a:pt x="3891168" y="356694"/>
                  <a:pt x="3891168" y="356694"/>
                </a:cubicBezTo>
                <a:cubicBezTo>
                  <a:pt x="3896928" y="350209"/>
                  <a:pt x="3896928" y="350209"/>
                  <a:pt x="3896928" y="350209"/>
                </a:cubicBezTo>
                <a:cubicBezTo>
                  <a:pt x="3896928" y="326429"/>
                  <a:pt x="3896928" y="326429"/>
                  <a:pt x="3896928" y="326429"/>
                </a:cubicBezTo>
                <a:cubicBezTo>
                  <a:pt x="3919969" y="326429"/>
                  <a:pt x="3919969" y="326429"/>
                  <a:pt x="3919969" y="326429"/>
                </a:cubicBezTo>
                <a:cubicBezTo>
                  <a:pt x="3974694" y="246443"/>
                  <a:pt x="3974694" y="246443"/>
                  <a:pt x="3974694" y="246443"/>
                </a:cubicBezTo>
                <a:cubicBezTo>
                  <a:pt x="3977574" y="1"/>
                  <a:pt x="3977574" y="1"/>
                  <a:pt x="3977574" y="1"/>
                </a:cubicBezTo>
                <a:cubicBezTo>
                  <a:pt x="3983335" y="246443"/>
                  <a:pt x="3983335" y="246443"/>
                  <a:pt x="3983335" y="246443"/>
                </a:cubicBezTo>
                <a:cubicBezTo>
                  <a:pt x="4035178" y="328591"/>
                  <a:pt x="4035178" y="328591"/>
                  <a:pt x="4035178" y="328591"/>
                </a:cubicBezTo>
                <a:cubicBezTo>
                  <a:pt x="4058220" y="328591"/>
                  <a:pt x="4058220" y="328591"/>
                  <a:pt x="4058220" y="328591"/>
                </a:cubicBezTo>
                <a:cubicBezTo>
                  <a:pt x="4058220" y="354532"/>
                  <a:pt x="4058220" y="354532"/>
                  <a:pt x="4058220" y="354532"/>
                </a:cubicBezTo>
                <a:cubicBezTo>
                  <a:pt x="4063981" y="356694"/>
                  <a:pt x="4063981" y="356694"/>
                  <a:pt x="4063981" y="356694"/>
                </a:cubicBezTo>
                <a:cubicBezTo>
                  <a:pt x="4063981" y="471268"/>
                  <a:pt x="4063981" y="471268"/>
                  <a:pt x="4063981" y="471268"/>
                </a:cubicBezTo>
                <a:cubicBezTo>
                  <a:pt x="4084142" y="471268"/>
                  <a:pt x="4084142" y="471268"/>
                  <a:pt x="4084142" y="471268"/>
                </a:cubicBezTo>
                <a:cubicBezTo>
                  <a:pt x="4084142" y="607460"/>
                  <a:pt x="4084142" y="607460"/>
                  <a:pt x="4084142" y="607460"/>
                </a:cubicBezTo>
                <a:cubicBezTo>
                  <a:pt x="4107184" y="607460"/>
                  <a:pt x="4107184" y="607460"/>
                  <a:pt x="4107184" y="607460"/>
                </a:cubicBezTo>
                <a:cubicBezTo>
                  <a:pt x="4107184" y="730682"/>
                  <a:pt x="4107184" y="730682"/>
                  <a:pt x="4107184" y="730682"/>
                </a:cubicBezTo>
                <a:cubicBezTo>
                  <a:pt x="4144626" y="728520"/>
                  <a:pt x="4144626" y="728520"/>
                  <a:pt x="4144626" y="728520"/>
                </a:cubicBezTo>
                <a:cubicBezTo>
                  <a:pt x="4150387" y="717711"/>
                  <a:pt x="4150387" y="717711"/>
                  <a:pt x="4150387" y="717711"/>
                </a:cubicBezTo>
                <a:cubicBezTo>
                  <a:pt x="4170548" y="715549"/>
                  <a:pt x="4170548" y="715549"/>
                  <a:pt x="4170548" y="715549"/>
                </a:cubicBezTo>
                <a:cubicBezTo>
                  <a:pt x="4176309" y="724196"/>
                  <a:pt x="4176309" y="724196"/>
                  <a:pt x="4176309" y="724196"/>
                </a:cubicBezTo>
                <a:cubicBezTo>
                  <a:pt x="4205111" y="724196"/>
                  <a:pt x="4205111" y="724196"/>
                  <a:pt x="4205111" y="724196"/>
                </a:cubicBezTo>
                <a:lnTo>
                  <a:pt x="4205111" y="726591"/>
                </a:lnTo>
                <a:lnTo>
                  <a:pt x="4207550" y="712285"/>
                </a:lnTo>
                <a:cubicBezTo>
                  <a:pt x="4209221" y="702478"/>
                  <a:pt x="4211450" y="689402"/>
                  <a:pt x="4214422" y="671967"/>
                </a:cubicBezTo>
                <a:cubicBezTo>
                  <a:pt x="4214422" y="671967"/>
                  <a:pt x="4214422" y="671967"/>
                  <a:pt x="4208478" y="667318"/>
                </a:cubicBezTo>
                <a:cubicBezTo>
                  <a:pt x="4208478" y="667318"/>
                  <a:pt x="4208478" y="667318"/>
                  <a:pt x="4208478" y="660344"/>
                </a:cubicBezTo>
                <a:cubicBezTo>
                  <a:pt x="4208478" y="660344"/>
                  <a:pt x="4208478" y="660344"/>
                  <a:pt x="4217394" y="655694"/>
                </a:cubicBezTo>
                <a:cubicBezTo>
                  <a:pt x="4217394" y="655694"/>
                  <a:pt x="4217394" y="655694"/>
                  <a:pt x="4220366" y="641747"/>
                </a:cubicBezTo>
                <a:cubicBezTo>
                  <a:pt x="4220366" y="641747"/>
                  <a:pt x="4220366" y="641747"/>
                  <a:pt x="4226312" y="655694"/>
                </a:cubicBezTo>
                <a:cubicBezTo>
                  <a:pt x="4226312" y="655694"/>
                  <a:pt x="4226312" y="655694"/>
                  <a:pt x="4232255" y="660344"/>
                </a:cubicBezTo>
                <a:cubicBezTo>
                  <a:pt x="4232255" y="660344"/>
                  <a:pt x="4232255" y="660344"/>
                  <a:pt x="4232255" y="669642"/>
                </a:cubicBezTo>
                <a:cubicBezTo>
                  <a:pt x="4232255" y="669642"/>
                  <a:pt x="4232255" y="669642"/>
                  <a:pt x="4226312" y="671967"/>
                </a:cubicBezTo>
                <a:cubicBezTo>
                  <a:pt x="4226312" y="671967"/>
                  <a:pt x="4226312" y="671967"/>
                  <a:pt x="4241171" y="739382"/>
                </a:cubicBezTo>
                <a:cubicBezTo>
                  <a:pt x="4241171" y="739382"/>
                  <a:pt x="4241171" y="739382"/>
                  <a:pt x="4253059" y="739382"/>
                </a:cubicBezTo>
                <a:cubicBezTo>
                  <a:pt x="4253059" y="739382"/>
                  <a:pt x="4253059" y="739382"/>
                  <a:pt x="4261975" y="771927"/>
                </a:cubicBezTo>
                <a:cubicBezTo>
                  <a:pt x="4261975" y="771927"/>
                  <a:pt x="4261975" y="771927"/>
                  <a:pt x="4306555" y="778901"/>
                </a:cubicBezTo>
                <a:cubicBezTo>
                  <a:pt x="4306555" y="778901"/>
                  <a:pt x="4306555" y="778901"/>
                  <a:pt x="4306555" y="739382"/>
                </a:cubicBezTo>
                <a:cubicBezTo>
                  <a:pt x="4306555" y="739382"/>
                  <a:pt x="4306555" y="739382"/>
                  <a:pt x="4380856" y="739382"/>
                </a:cubicBezTo>
                <a:cubicBezTo>
                  <a:pt x="4380856" y="739382"/>
                  <a:pt x="4380856" y="739382"/>
                  <a:pt x="4410576" y="755654"/>
                </a:cubicBezTo>
                <a:cubicBezTo>
                  <a:pt x="4410576" y="755654"/>
                  <a:pt x="4410576" y="755654"/>
                  <a:pt x="4425436" y="755654"/>
                </a:cubicBezTo>
                <a:cubicBezTo>
                  <a:pt x="4425436" y="755654"/>
                  <a:pt x="4425436" y="755654"/>
                  <a:pt x="4440296" y="739382"/>
                </a:cubicBezTo>
                <a:cubicBezTo>
                  <a:pt x="4440296" y="739382"/>
                  <a:pt x="4440296" y="739382"/>
                  <a:pt x="4461100" y="739382"/>
                </a:cubicBezTo>
                <a:cubicBezTo>
                  <a:pt x="4461100" y="739382"/>
                  <a:pt x="4461100" y="739382"/>
                  <a:pt x="4461100" y="804472"/>
                </a:cubicBezTo>
                <a:cubicBezTo>
                  <a:pt x="4461100" y="804472"/>
                  <a:pt x="4461100" y="804472"/>
                  <a:pt x="4472988" y="806797"/>
                </a:cubicBezTo>
                <a:cubicBezTo>
                  <a:pt x="4472988" y="806797"/>
                  <a:pt x="4472988" y="806797"/>
                  <a:pt x="4472988" y="797498"/>
                </a:cubicBezTo>
                <a:cubicBezTo>
                  <a:pt x="4472988" y="797498"/>
                  <a:pt x="4472988" y="797498"/>
                  <a:pt x="4505680" y="797498"/>
                </a:cubicBezTo>
                <a:cubicBezTo>
                  <a:pt x="4505680" y="797498"/>
                  <a:pt x="4505680" y="797498"/>
                  <a:pt x="4505680" y="699863"/>
                </a:cubicBezTo>
                <a:cubicBezTo>
                  <a:pt x="4505680" y="699863"/>
                  <a:pt x="4505680" y="699863"/>
                  <a:pt x="4508652" y="697538"/>
                </a:cubicBezTo>
                <a:cubicBezTo>
                  <a:pt x="4508652" y="697538"/>
                  <a:pt x="4508652" y="697538"/>
                  <a:pt x="4577008" y="697538"/>
                </a:cubicBezTo>
                <a:cubicBezTo>
                  <a:pt x="4577008" y="697538"/>
                  <a:pt x="4577008" y="697538"/>
                  <a:pt x="4577008" y="685915"/>
                </a:cubicBezTo>
                <a:cubicBezTo>
                  <a:pt x="4577008" y="685915"/>
                  <a:pt x="4577008" y="685915"/>
                  <a:pt x="4606729" y="685915"/>
                </a:cubicBezTo>
                <a:cubicBezTo>
                  <a:pt x="4606729" y="685915"/>
                  <a:pt x="4606729" y="685915"/>
                  <a:pt x="4606729" y="676616"/>
                </a:cubicBezTo>
                <a:cubicBezTo>
                  <a:pt x="4606729" y="676616"/>
                  <a:pt x="4606729" y="676616"/>
                  <a:pt x="4666169" y="676616"/>
                </a:cubicBezTo>
                <a:cubicBezTo>
                  <a:pt x="4666169" y="676616"/>
                  <a:pt x="4666169" y="676616"/>
                  <a:pt x="4666169" y="697538"/>
                </a:cubicBezTo>
                <a:cubicBezTo>
                  <a:pt x="4666169" y="697538"/>
                  <a:pt x="4666169" y="697538"/>
                  <a:pt x="4689946" y="706837"/>
                </a:cubicBezTo>
                <a:cubicBezTo>
                  <a:pt x="4689946" y="706837"/>
                  <a:pt x="4689946" y="706837"/>
                  <a:pt x="4689946" y="737057"/>
                </a:cubicBezTo>
                <a:cubicBezTo>
                  <a:pt x="4689946" y="737057"/>
                  <a:pt x="4689946" y="737057"/>
                  <a:pt x="4704806" y="741706"/>
                </a:cubicBezTo>
                <a:cubicBezTo>
                  <a:pt x="4704806" y="741706"/>
                  <a:pt x="4704806" y="741706"/>
                  <a:pt x="4704806" y="732408"/>
                </a:cubicBezTo>
                <a:cubicBezTo>
                  <a:pt x="4704806" y="732408"/>
                  <a:pt x="4704806" y="732408"/>
                  <a:pt x="4716694" y="732408"/>
                </a:cubicBezTo>
                <a:cubicBezTo>
                  <a:pt x="4716694" y="732408"/>
                  <a:pt x="4716694" y="732408"/>
                  <a:pt x="4716694" y="725434"/>
                </a:cubicBezTo>
                <a:cubicBezTo>
                  <a:pt x="4716694" y="725434"/>
                  <a:pt x="4716694" y="725434"/>
                  <a:pt x="4704806" y="725434"/>
                </a:cubicBezTo>
                <a:cubicBezTo>
                  <a:pt x="4704806" y="725434"/>
                  <a:pt x="4704806" y="725434"/>
                  <a:pt x="4704806" y="716135"/>
                </a:cubicBezTo>
                <a:cubicBezTo>
                  <a:pt x="4704806" y="716135"/>
                  <a:pt x="4704806" y="716135"/>
                  <a:pt x="4716694" y="716135"/>
                </a:cubicBezTo>
                <a:cubicBezTo>
                  <a:pt x="4716694" y="716135"/>
                  <a:pt x="4716694" y="716135"/>
                  <a:pt x="4716694" y="706837"/>
                </a:cubicBezTo>
                <a:cubicBezTo>
                  <a:pt x="4716694" y="706837"/>
                  <a:pt x="4716694" y="706837"/>
                  <a:pt x="4704806" y="706837"/>
                </a:cubicBezTo>
                <a:cubicBezTo>
                  <a:pt x="4704806" y="706837"/>
                  <a:pt x="4704806" y="706837"/>
                  <a:pt x="4704806" y="697538"/>
                </a:cubicBezTo>
                <a:cubicBezTo>
                  <a:pt x="4704806" y="697538"/>
                  <a:pt x="4704806" y="697538"/>
                  <a:pt x="4716694" y="697538"/>
                </a:cubicBezTo>
                <a:cubicBezTo>
                  <a:pt x="4716694" y="697538"/>
                  <a:pt x="4716694" y="697538"/>
                  <a:pt x="4716694" y="690564"/>
                </a:cubicBezTo>
                <a:cubicBezTo>
                  <a:pt x="4716694" y="690564"/>
                  <a:pt x="4716694" y="690564"/>
                  <a:pt x="4704806" y="690564"/>
                </a:cubicBezTo>
                <a:cubicBezTo>
                  <a:pt x="4704806" y="690564"/>
                  <a:pt x="4704806" y="690564"/>
                  <a:pt x="4704806" y="681266"/>
                </a:cubicBezTo>
                <a:cubicBezTo>
                  <a:pt x="4704806" y="681266"/>
                  <a:pt x="4704806" y="681266"/>
                  <a:pt x="4716694" y="681266"/>
                </a:cubicBezTo>
                <a:cubicBezTo>
                  <a:pt x="4716694" y="681266"/>
                  <a:pt x="4716694" y="681266"/>
                  <a:pt x="4716694" y="671967"/>
                </a:cubicBezTo>
                <a:cubicBezTo>
                  <a:pt x="4716694" y="671967"/>
                  <a:pt x="4716694" y="671967"/>
                  <a:pt x="4704806" y="671967"/>
                </a:cubicBezTo>
                <a:cubicBezTo>
                  <a:pt x="4704806" y="671967"/>
                  <a:pt x="4704806" y="671967"/>
                  <a:pt x="4704806" y="664993"/>
                </a:cubicBezTo>
                <a:cubicBezTo>
                  <a:pt x="4704806" y="664993"/>
                  <a:pt x="4704806" y="664993"/>
                  <a:pt x="4716694" y="664993"/>
                </a:cubicBezTo>
                <a:cubicBezTo>
                  <a:pt x="4716694" y="664993"/>
                  <a:pt x="4716694" y="664993"/>
                  <a:pt x="4716694" y="655694"/>
                </a:cubicBezTo>
                <a:cubicBezTo>
                  <a:pt x="4716694" y="655694"/>
                  <a:pt x="4716694" y="655694"/>
                  <a:pt x="4704806" y="655694"/>
                </a:cubicBezTo>
                <a:cubicBezTo>
                  <a:pt x="4704806" y="655694"/>
                  <a:pt x="4704806" y="655694"/>
                  <a:pt x="4704806" y="646396"/>
                </a:cubicBezTo>
                <a:cubicBezTo>
                  <a:pt x="4704806" y="646396"/>
                  <a:pt x="4704806" y="646396"/>
                  <a:pt x="4716694" y="646396"/>
                </a:cubicBezTo>
                <a:cubicBezTo>
                  <a:pt x="4716694" y="646396"/>
                  <a:pt x="4716694" y="646396"/>
                  <a:pt x="4716694" y="637097"/>
                </a:cubicBezTo>
                <a:cubicBezTo>
                  <a:pt x="4716694" y="637097"/>
                  <a:pt x="4716694" y="637097"/>
                  <a:pt x="4704806" y="637097"/>
                </a:cubicBezTo>
                <a:cubicBezTo>
                  <a:pt x="4704806" y="637097"/>
                  <a:pt x="4704806" y="637097"/>
                  <a:pt x="4704806" y="630123"/>
                </a:cubicBezTo>
                <a:cubicBezTo>
                  <a:pt x="4704806" y="630123"/>
                  <a:pt x="4704806" y="630123"/>
                  <a:pt x="4716694" y="630123"/>
                </a:cubicBezTo>
                <a:cubicBezTo>
                  <a:pt x="4716694" y="630123"/>
                  <a:pt x="4716694" y="630123"/>
                  <a:pt x="4716694" y="620825"/>
                </a:cubicBezTo>
                <a:cubicBezTo>
                  <a:pt x="4716694" y="620825"/>
                  <a:pt x="4716694" y="620825"/>
                  <a:pt x="4704806" y="620825"/>
                </a:cubicBezTo>
                <a:cubicBezTo>
                  <a:pt x="4704806" y="620825"/>
                  <a:pt x="4704806" y="620825"/>
                  <a:pt x="4704806" y="611526"/>
                </a:cubicBezTo>
                <a:cubicBezTo>
                  <a:pt x="4704806" y="611526"/>
                  <a:pt x="4704806" y="611526"/>
                  <a:pt x="4716694" y="611526"/>
                </a:cubicBezTo>
                <a:cubicBezTo>
                  <a:pt x="4716694" y="611526"/>
                  <a:pt x="4716694" y="611526"/>
                  <a:pt x="4716694" y="604552"/>
                </a:cubicBezTo>
                <a:cubicBezTo>
                  <a:pt x="4716694" y="604552"/>
                  <a:pt x="4716694" y="604552"/>
                  <a:pt x="4704806" y="604552"/>
                </a:cubicBezTo>
                <a:cubicBezTo>
                  <a:pt x="4704806" y="604552"/>
                  <a:pt x="4704806" y="604552"/>
                  <a:pt x="4704806" y="595254"/>
                </a:cubicBezTo>
                <a:cubicBezTo>
                  <a:pt x="4704806" y="595254"/>
                  <a:pt x="4704806" y="595254"/>
                  <a:pt x="4716694" y="595254"/>
                </a:cubicBezTo>
                <a:cubicBezTo>
                  <a:pt x="4716694" y="595254"/>
                  <a:pt x="4716694" y="595254"/>
                  <a:pt x="4716694" y="585955"/>
                </a:cubicBezTo>
                <a:cubicBezTo>
                  <a:pt x="4716694" y="585955"/>
                  <a:pt x="4716694" y="585955"/>
                  <a:pt x="4704806" y="585955"/>
                </a:cubicBezTo>
                <a:cubicBezTo>
                  <a:pt x="4704806" y="585955"/>
                  <a:pt x="4704806" y="585955"/>
                  <a:pt x="4704806" y="576656"/>
                </a:cubicBezTo>
                <a:cubicBezTo>
                  <a:pt x="4704806" y="576656"/>
                  <a:pt x="4704806" y="576656"/>
                  <a:pt x="4716694" y="576656"/>
                </a:cubicBezTo>
                <a:cubicBezTo>
                  <a:pt x="4716694" y="576656"/>
                  <a:pt x="4716694" y="576656"/>
                  <a:pt x="4716694" y="569682"/>
                </a:cubicBezTo>
                <a:cubicBezTo>
                  <a:pt x="4716694" y="569682"/>
                  <a:pt x="4716694" y="569682"/>
                  <a:pt x="4704806" y="569682"/>
                </a:cubicBezTo>
                <a:cubicBezTo>
                  <a:pt x="4704806" y="569682"/>
                  <a:pt x="4704806" y="569682"/>
                  <a:pt x="4704806" y="560384"/>
                </a:cubicBezTo>
                <a:cubicBezTo>
                  <a:pt x="4704806" y="560384"/>
                  <a:pt x="4704806" y="560384"/>
                  <a:pt x="4716694" y="560384"/>
                </a:cubicBezTo>
                <a:cubicBezTo>
                  <a:pt x="4716694" y="560384"/>
                  <a:pt x="4716694" y="560384"/>
                  <a:pt x="4716694" y="551085"/>
                </a:cubicBezTo>
                <a:cubicBezTo>
                  <a:pt x="4716694" y="551085"/>
                  <a:pt x="4716694" y="551085"/>
                  <a:pt x="4704806" y="551085"/>
                </a:cubicBezTo>
                <a:cubicBezTo>
                  <a:pt x="4704806" y="551085"/>
                  <a:pt x="4704806" y="551085"/>
                  <a:pt x="4704806" y="541787"/>
                </a:cubicBezTo>
                <a:cubicBezTo>
                  <a:pt x="4704806" y="541787"/>
                  <a:pt x="4704806" y="541787"/>
                  <a:pt x="4716694" y="541787"/>
                </a:cubicBezTo>
                <a:cubicBezTo>
                  <a:pt x="4716694" y="541787"/>
                  <a:pt x="4716694" y="541787"/>
                  <a:pt x="4716694" y="534813"/>
                </a:cubicBezTo>
                <a:cubicBezTo>
                  <a:pt x="4716694" y="534813"/>
                  <a:pt x="4716694" y="534813"/>
                  <a:pt x="4704806" y="534813"/>
                </a:cubicBezTo>
                <a:cubicBezTo>
                  <a:pt x="4704806" y="534813"/>
                  <a:pt x="4704806" y="534813"/>
                  <a:pt x="4704806" y="525514"/>
                </a:cubicBezTo>
                <a:cubicBezTo>
                  <a:pt x="4704806" y="525514"/>
                  <a:pt x="4704806" y="525514"/>
                  <a:pt x="4716694" y="525514"/>
                </a:cubicBezTo>
                <a:cubicBezTo>
                  <a:pt x="4716694" y="525514"/>
                  <a:pt x="4716694" y="525514"/>
                  <a:pt x="4704806" y="511566"/>
                </a:cubicBezTo>
                <a:cubicBezTo>
                  <a:pt x="4704806" y="511566"/>
                  <a:pt x="4704806" y="511566"/>
                  <a:pt x="4704806" y="474372"/>
                </a:cubicBezTo>
                <a:cubicBezTo>
                  <a:pt x="4704806" y="474372"/>
                  <a:pt x="4704806" y="474372"/>
                  <a:pt x="4903930" y="474372"/>
                </a:cubicBezTo>
                <a:cubicBezTo>
                  <a:pt x="4903930" y="474372"/>
                  <a:pt x="4903930" y="474372"/>
                  <a:pt x="4921763" y="495294"/>
                </a:cubicBezTo>
                <a:cubicBezTo>
                  <a:pt x="4921763" y="495294"/>
                  <a:pt x="4921763" y="495294"/>
                  <a:pt x="4921763" y="541787"/>
                </a:cubicBezTo>
                <a:cubicBezTo>
                  <a:pt x="4921763" y="541787"/>
                  <a:pt x="4921763" y="541787"/>
                  <a:pt x="4909874" y="541787"/>
                </a:cubicBezTo>
                <a:cubicBezTo>
                  <a:pt x="4909874" y="541787"/>
                  <a:pt x="4909874" y="541787"/>
                  <a:pt x="4909874" y="551085"/>
                </a:cubicBezTo>
                <a:cubicBezTo>
                  <a:pt x="4909874" y="551085"/>
                  <a:pt x="4909874" y="551085"/>
                  <a:pt x="4921763" y="551085"/>
                </a:cubicBezTo>
                <a:cubicBezTo>
                  <a:pt x="4921763" y="551085"/>
                  <a:pt x="4921763" y="551085"/>
                  <a:pt x="4921763" y="560384"/>
                </a:cubicBezTo>
                <a:cubicBezTo>
                  <a:pt x="4921763" y="560384"/>
                  <a:pt x="4921763" y="560384"/>
                  <a:pt x="4909874" y="560384"/>
                </a:cubicBezTo>
                <a:cubicBezTo>
                  <a:pt x="4909874" y="560384"/>
                  <a:pt x="4909874" y="560384"/>
                  <a:pt x="4909874" y="569682"/>
                </a:cubicBezTo>
                <a:cubicBezTo>
                  <a:pt x="4909874" y="569682"/>
                  <a:pt x="4909874" y="569682"/>
                  <a:pt x="4921763" y="569682"/>
                </a:cubicBezTo>
                <a:cubicBezTo>
                  <a:pt x="4921763" y="569682"/>
                  <a:pt x="4921763" y="569682"/>
                  <a:pt x="4921763" y="576656"/>
                </a:cubicBezTo>
                <a:cubicBezTo>
                  <a:pt x="4921763" y="576656"/>
                  <a:pt x="4921763" y="576656"/>
                  <a:pt x="4909874" y="576656"/>
                </a:cubicBezTo>
                <a:cubicBezTo>
                  <a:pt x="4909874" y="576656"/>
                  <a:pt x="4909874" y="576656"/>
                  <a:pt x="4909874" y="585955"/>
                </a:cubicBezTo>
                <a:cubicBezTo>
                  <a:pt x="4909874" y="585955"/>
                  <a:pt x="4909874" y="585955"/>
                  <a:pt x="4921763" y="585955"/>
                </a:cubicBezTo>
                <a:cubicBezTo>
                  <a:pt x="4921763" y="585955"/>
                  <a:pt x="4921763" y="585955"/>
                  <a:pt x="4921763" y="595254"/>
                </a:cubicBezTo>
                <a:cubicBezTo>
                  <a:pt x="4921763" y="595254"/>
                  <a:pt x="4921763" y="595254"/>
                  <a:pt x="4909874" y="595254"/>
                </a:cubicBezTo>
                <a:cubicBezTo>
                  <a:pt x="4909874" y="595254"/>
                  <a:pt x="4909874" y="595254"/>
                  <a:pt x="4909874" y="604552"/>
                </a:cubicBezTo>
                <a:cubicBezTo>
                  <a:pt x="4909874" y="604552"/>
                  <a:pt x="4909874" y="604552"/>
                  <a:pt x="4921763" y="604552"/>
                </a:cubicBezTo>
                <a:cubicBezTo>
                  <a:pt x="4921763" y="604552"/>
                  <a:pt x="4921763" y="604552"/>
                  <a:pt x="4921763" y="611526"/>
                </a:cubicBezTo>
                <a:cubicBezTo>
                  <a:pt x="4921763" y="611526"/>
                  <a:pt x="4921763" y="611526"/>
                  <a:pt x="4909874" y="611526"/>
                </a:cubicBezTo>
                <a:cubicBezTo>
                  <a:pt x="4909874" y="611526"/>
                  <a:pt x="4909874" y="611526"/>
                  <a:pt x="4909874" y="620825"/>
                </a:cubicBezTo>
                <a:cubicBezTo>
                  <a:pt x="4909874" y="620825"/>
                  <a:pt x="4909874" y="620825"/>
                  <a:pt x="4921763" y="620825"/>
                </a:cubicBezTo>
                <a:cubicBezTo>
                  <a:pt x="4921763" y="620825"/>
                  <a:pt x="4921763" y="620825"/>
                  <a:pt x="4921763" y="630123"/>
                </a:cubicBezTo>
                <a:cubicBezTo>
                  <a:pt x="4921763" y="630123"/>
                  <a:pt x="4921763" y="630123"/>
                  <a:pt x="4909874" y="630123"/>
                </a:cubicBezTo>
                <a:cubicBezTo>
                  <a:pt x="4909874" y="630123"/>
                  <a:pt x="4909874" y="630123"/>
                  <a:pt x="4909874" y="637097"/>
                </a:cubicBezTo>
                <a:cubicBezTo>
                  <a:pt x="4909874" y="637097"/>
                  <a:pt x="4909874" y="637097"/>
                  <a:pt x="4921763" y="637097"/>
                </a:cubicBezTo>
                <a:cubicBezTo>
                  <a:pt x="4921763" y="637097"/>
                  <a:pt x="4921763" y="637097"/>
                  <a:pt x="4921763" y="646396"/>
                </a:cubicBezTo>
                <a:cubicBezTo>
                  <a:pt x="4921763" y="646396"/>
                  <a:pt x="4921763" y="646396"/>
                  <a:pt x="4909874" y="646396"/>
                </a:cubicBezTo>
                <a:cubicBezTo>
                  <a:pt x="4909874" y="646396"/>
                  <a:pt x="4909874" y="646396"/>
                  <a:pt x="4909874" y="655694"/>
                </a:cubicBezTo>
                <a:cubicBezTo>
                  <a:pt x="4909874" y="655694"/>
                  <a:pt x="4909874" y="655694"/>
                  <a:pt x="4921763" y="655694"/>
                </a:cubicBezTo>
                <a:cubicBezTo>
                  <a:pt x="4921763" y="655694"/>
                  <a:pt x="4921763" y="655694"/>
                  <a:pt x="4921763" y="664993"/>
                </a:cubicBezTo>
                <a:cubicBezTo>
                  <a:pt x="4921763" y="664993"/>
                  <a:pt x="4921763" y="664993"/>
                  <a:pt x="4909874" y="664993"/>
                </a:cubicBezTo>
                <a:cubicBezTo>
                  <a:pt x="4909874" y="664993"/>
                  <a:pt x="4909874" y="664993"/>
                  <a:pt x="4909874" y="671967"/>
                </a:cubicBezTo>
                <a:cubicBezTo>
                  <a:pt x="4909874" y="671967"/>
                  <a:pt x="4909874" y="671967"/>
                  <a:pt x="4921763" y="671967"/>
                </a:cubicBezTo>
                <a:cubicBezTo>
                  <a:pt x="4921763" y="671967"/>
                  <a:pt x="4921763" y="671967"/>
                  <a:pt x="4921763" y="681266"/>
                </a:cubicBezTo>
                <a:cubicBezTo>
                  <a:pt x="4921763" y="681266"/>
                  <a:pt x="4921763" y="681266"/>
                  <a:pt x="4909874" y="681266"/>
                </a:cubicBezTo>
                <a:cubicBezTo>
                  <a:pt x="4909874" y="681266"/>
                  <a:pt x="4909874" y="681266"/>
                  <a:pt x="4909874" y="690564"/>
                </a:cubicBezTo>
                <a:cubicBezTo>
                  <a:pt x="4909874" y="690564"/>
                  <a:pt x="4909874" y="690564"/>
                  <a:pt x="4921763" y="690564"/>
                </a:cubicBezTo>
                <a:cubicBezTo>
                  <a:pt x="4921763" y="690564"/>
                  <a:pt x="4921763" y="690564"/>
                  <a:pt x="4921763" y="697538"/>
                </a:cubicBezTo>
                <a:cubicBezTo>
                  <a:pt x="4921763" y="697538"/>
                  <a:pt x="4921763" y="697538"/>
                  <a:pt x="4909874" y="697538"/>
                </a:cubicBezTo>
                <a:cubicBezTo>
                  <a:pt x="4909874" y="697538"/>
                  <a:pt x="4909874" y="697538"/>
                  <a:pt x="4909874" y="706837"/>
                </a:cubicBezTo>
                <a:cubicBezTo>
                  <a:pt x="4909874" y="706837"/>
                  <a:pt x="4909874" y="706837"/>
                  <a:pt x="4921763" y="706837"/>
                </a:cubicBezTo>
                <a:cubicBezTo>
                  <a:pt x="4921763" y="706837"/>
                  <a:pt x="4921763" y="706837"/>
                  <a:pt x="4921763" y="716135"/>
                </a:cubicBezTo>
                <a:cubicBezTo>
                  <a:pt x="4921763" y="716135"/>
                  <a:pt x="4921763" y="716135"/>
                  <a:pt x="4909874" y="716135"/>
                </a:cubicBezTo>
                <a:cubicBezTo>
                  <a:pt x="4909874" y="716135"/>
                  <a:pt x="4909874" y="716135"/>
                  <a:pt x="4909874" y="725434"/>
                </a:cubicBezTo>
                <a:cubicBezTo>
                  <a:pt x="4909874" y="725434"/>
                  <a:pt x="4909874" y="725434"/>
                  <a:pt x="4921763" y="725434"/>
                </a:cubicBezTo>
                <a:cubicBezTo>
                  <a:pt x="4921763" y="725434"/>
                  <a:pt x="4921763" y="725434"/>
                  <a:pt x="4921763" y="732408"/>
                </a:cubicBezTo>
                <a:cubicBezTo>
                  <a:pt x="4921763" y="732408"/>
                  <a:pt x="4921763" y="732408"/>
                  <a:pt x="4909874" y="732408"/>
                </a:cubicBezTo>
                <a:cubicBezTo>
                  <a:pt x="4909874" y="732408"/>
                  <a:pt x="4909874" y="732408"/>
                  <a:pt x="4909874" y="741706"/>
                </a:cubicBezTo>
                <a:cubicBezTo>
                  <a:pt x="4909874" y="741706"/>
                  <a:pt x="4909874" y="741706"/>
                  <a:pt x="4942567" y="762628"/>
                </a:cubicBezTo>
                <a:cubicBezTo>
                  <a:pt x="4942567" y="762628"/>
                  <a:pt x="4942567" y="762628"/>
                  <a:pt x="4942567" y="767278"/>
                </a:cubicBezTo>
                <a:cubicBezTo>
                  <a:pt x="4942567" y="767278"/>
                  <a:pt x="4942567" y="767278"/>
                  <a:pt x="4930679" y="767278"/>
                </a:cubicBezTo>
                <a:cubicBezTo>
                  <a:pt x="4930679" y="767278"/>
                  <a:pt x="4930679" y="767278"/>
                  <a:pt x="4930679" y="792849"/>
                </a:cubicBezTo>
                <a:cubicBezTo>
                  <a:pt x="4930679" y="792849"/>
                  <a:pt x="4930679" y="792849"/>
                  <a:pt x="4942567" y="792849"/>
                </a:cubicBezTo>
                <a:cubicBezTo>
                  <a:pt x="4942567" y="792849"/>
                  <a:pt x="4942567" y="792849"/>
                  <a:pt x="4942567" y="781225"/>
                </a:cubicBezTo>
                <a:cubicBezTo>
                  <a:pt x="4942567" y="781225"/>
                  <a:pt x="4942567" y="781225"/>
                  <a:pt x="4954455" y="776576"/>
                </a:cubicBezTo>
                <a:cubicBezTo>
                  <a:pt x="4954455" y="776576"/>
                  <a:pt x="4954455" y="776576"/>
                  <a:pt x="4975259" y="776576"/>
                </a:cubicBezTo>
                <a:cubicBezTo>
                  <a:pt x="4975259" y="776576"/>
                  <a:pt x="4975259" y="776576"/>
                  <a:pt x="4975259" y="785875"/>
                </a:cubicBezTo>
                <a:cubicBezTo>
                  <a:pt x="4975259" y="785875"/>
                  <a:pt x="4975259" y="785875"/>
                  <a:pt x="4993091" y="785875"/>
                </a:cubicBezTo>
                <a:cubicBezTo>
                  <a:pt x="4993091" y="785875"/>
                  <a:pt x="4993091" y="785875"/>
                  <a:pt x="4993091" y="790524"/>
                </a:cubicBezTo>
                <a:cubicBezTo>
                  <a:pt x="4993091" y="790524"/>
                  <a:pt x="4993091" y="790524"/>
                  <a:pt x="5004979" y="790524"/>
                </a:cubicBezTo>
                <a:cubicBezTo>
                  <a:pt x="5004979" y="790524"/>
                  <a:pt x="5004979" y="790524"/>
                  <a:pt x="5018771" y="804254"/>
                </a:cubicBezTo>
                <a:lnTo>
                  <a:pt x="5028884" y="814322"/>
                </a:lnTo>
                <a:lnTo>
                  <a:pt x="5070363" y="814322"/>
                </a:lnTo>
                <a:lnTo>
                  <a:pt x="5070363" y="802147"/>
                </a:lnTo>
                <a:cubicBezTo>
                  <a:pt x="5070363" y="802147"/>
                  <a:pt x="5070363" y="802147"/>
                  <a:pt x="5120887" y="802147"/>
                </a:cubicBezTo>
                <a:cubicBezTo>
                  <a:pt x="5120887" y="802147"/>
                  <a:pt x="5120887" y="802147"/>
                  <a:pt x="5120887" y="727759"/>
                </a:cubicBezTo>
                <a:cubicBezTo>
                  <a:pt x="5120887" y="727759"/>
                  <a:pt x="5120887" y="727759"/>
                  <a:pt x="5168440" y="727759"/>
                </a:cubicBezTo>
                <a:cubicBezTo>
                  <a:pt x="5168440" y="727759"/>
                  <a:pt x="5168440" y="727759"/>
                  <a:pt x="5168440" y="720785"/>
                </a:cubicBezTo>
                <a:cubicBezTo>
                  <a:pt x="5168440" y="720785"/>
                  <a:pt x="5168440" y="720785"/>
                  <a:pt x="5198160" y="720785"/>
                </a:cubicBezTo>
                <a:cubicBezTo>
                  <a:pt x="5198160" y="720785"/>
                  <a:pt x="5198160" y="720785"/>
                  <a:pt x="5198160" y="681266"/>
                </a:cubicBezTo>
                <a:cubicBezTo>
                  <a:pt x="5198160" y="681266"/>
                  <a:pt x="5198160" y="681266"/>
                  <a:pt x="5192216" y="681266"/>
                </a:cubicBezTo>
                <a:cubicBezTo>
                  <a:pt x="5192216" y="681266"/>
                  <a:pt x="5192216" y="681266"/>
                  <a:pt x="5192216" y="667318"/>
                </a:cubicBezTo>
                <a:cubicBezTo>
                  <a:pt x="5192216" y="667318"/>
                  <a:pt x="5192216" y="667318"/>
                  <a:pt x="5198160" y="669642"/>
                </a:cubicBezTo>
                <a:cubicBezTo>
                  <a:pt x="5198160" y="669642"/>
                  <a:pt x="5198160" y="669642"/>
                  <a:pt x="5204104" y="646396"/>
                </a:cubicBezTo>
                <a:cubicBezTo>
                  <a:pt x="5204104" y="646396"/>
                  <a:pt x="5204104" y="646396"/>
                  <a:pt x="5210048" y="669642"/>
                </a:cubicBezTo>
                <a:cubicBezTo>
                  <a:pt x="5210048" y="669642"/>
                  <a:pt x="5210048" y="669642"/>
                  <a:pt x="5213020" y="667318"/>
                </a:cubicBezTo>
                <a:cubicBezTo>
                  <a:pt x="5213020" y="667318"/>
                  <a:pt x="5213020" y="667318"/>
                  <a:pt x="5215992" y="660344"/>
                </a:cubicBezTo>
                <a:cubicBezTo>
                  <a:pt x="5215992" y="660344"/>
                  <a:pt x="5215992" y="660344"/>
                  <a:pt x="5221936" y="651045"/>
                </a:cubicBezTo>
                <a:cubicBezTo>
                  <a:pt x="5221936" y="651045"/>
                  <a:pt x="5221936" y="651045"/>
                  <a:pt x="5227880" y="641747"/>
                </a:cubicBezTo>
                <a:cubicBezTo>
                  <a:pt x="5227880" y="641747"/>
                  <a:pt x="5227880" y="641747"/>
                  <a:pt x="5242740" y="634773"/>
                </a:cubicBezTo>
                <a:cubicBezTo>
                  <a:pt x="5242740" y="634773"/>
                  <a:pt x="5242740" y="634773"/>
                  <a:pt x="5260572" y="625474"/>
                </a:cubicBezTo>
                <a:cubicBezTo>
                  <a:pt x="5260572" y="625474"/>
                  <a:pt x="5260572" y="625474"/>
                  <a:pt x="5269488" y="616175"/>
                </a:cubicBezTo>
                <a:cubicBezTo>
                  <a:pt x="5269488" y="616175"/>
                  <a:pt x="5269488" y="616175"/>
                  <a:pt x="5275432" y="599903"/>
                </a:cubicBezTo>
                <a:cubicBezTo>
                  <a:pt x="5275432" y="599903"/>
                  <a:pt x="5275432" y="599903"/>
                  <a:pt x="5281376" y="616175"/>
                </a:cubicBezTo>
                <a:cubicBezTo>
                  <a:pt x="5281376" y="616175"/>
                  <a:pt x="5281376" y="616175"/>
                  <a:pt x="5287320" y="623149"/>
                </a:cubicBezTo>
                <a:cubicBezTo>
                  <a:pt x="5287320" y="623149"/>
                  <a:pt x="5287320" y="623149"/>
                  <a:pt x="5302180" y="632448"/>
                </a:cubicBezTo>
                <a:cubicBezTo>
                  <a:pt x="5302180" y="632448"/>
                  <a:pt x="5302180" y="632448"/>
                  <a:pt x="5314069" y="641747"/>
                </a:cubicBezTo>
                <a:cubicBezTo>
                  <a:pt x="5314069" y="641747"/>
                  <a:pt x="5314069" y="641747"/>
                  <a:pt x="5325957" y="651045"/>
                </a:cubicBezTo>
                <a:cubicBezTo>
                  <a:pt x="5325957" y="651045"/>
                  <a:pt x="5325957" y="651045"/>
                  <a:pt x="5328929" y="660344"/>
                </a:cubicBezTo>
                <a:cubicBezTo>
                  <a:pt x="5328929" y="660344"/>
                  <a:pt x="5328929" y="660344"/>
                  <a:pt x="5331901" y="669642"/>
                </a:cubicBezTo>
                <a:cubicBezTo>
                  <a:pt x="5331901" y="669642"/>
                  <a:pt x="5331901" y="669642"/>
                  <a:pt x="5337845" y="669642"/>
                </a:cubicBezTo>
                <a:cubicBezTo>
                  <a:pt x="5337845" y="669642"/>
                  <a:pt x="5337845" y="669642"/>
                  <a:pt x="5340817" y="646396"/>
                </a:cubicBezTo>
                <a:cubicBezTo>
                  <a:pt x="5340817" y="646396"/>
                  <a:pt x="5340817" y="646396"/>
                  <a:pt x="5346761" y="669642"/>
                </a:cubicBezTo>
                <a:cubicBezTo>
                  <a:pt x="5346761" y="669642"/>
                  <a:pt x="5346761" y="669642"/>
                  <a:pt x="5352705" y="669642"/>
                </a:cubicBezTo>
                <a:cubicBezTo>
                  <a:pt x="5352705" y="669642"/>
                  <a:pt x="5352705" y="669642"/>
                  <a:pt x="5352705" y="683590"/>
                </a:cubicBezTo>
                <a:cubicBezTo>
                  <a:pt x="5352705" y="683590"/>
                  <a:pt x="5352705" y="683590"/>
                  <a:pt x="5346761" y="683590"/>
                </a:cubicBezTo>
                <a:cubicBezTo>
                  <a:pt x="5346761" y="683590"/>
                  <a:pt x="5346761" y="683590"/>
                  <a:pt x="5346761" y="716135"/>
                </a:cubicBezTo>
                <a:cubicBezTo>
                  <a:pt x="5346761" y="716135"/>
                  <a:pt x="5346761" y="716135"/>
                  <a:pt x="5358649" y="716135"/>
                </a:cubicBezTo>
                <a:cubicBezTo>
                  <a:pt x="5358649" y="716135"/>
                  <a:pt x="5358649" y="716135"/>
                  <a:pt x="5358649" y="720785"/>
                </a:cubicBezTo>
                <a:cubicBezTo>
                  <a:pt x="5358649" y="720785"/>
                  <a:pt x="5358649" y="720785"/>
                  <a:pt x="5367565" y="720785"/>
                </a:cubicBezTo>
                <a:cubicBezTo>
                  <a:pt x="5367565" y="720785"/>
                  <a:pt x="5367565" y="720785"/>
                  <a:pt x="5367565" y="711486"/>
                </a:cubicBezTo>
                <a:cubicBezTo>
                  <a:pt x="5367565" y="711486"/>
                  <a:pt x="5367565" y="711486"/>
                  <a:pt x="5391342" y="711486"/>
                </a:cubicBezTo>
                <a:cubicBezTo>
                  <a:pt x="5391342" y="711486"/>
                  <a:pt x="5391342" y="711486"/>
                  <a:pt x="5391342" y="695213"/>
                </a:cubicBezTo>
                <a:cubicBezTo>
                  <a:pt x="5391342" y="695213"/>
                  <a:pt x="5391342" y="695213"/>
                  <a:pt x="5441865" y="695213"/>
                </a:cubicBezTo>
                <a:cubicBezTo>
                  <a:pt x="5441865" y="695213"/>
                  <a:pt x="5441865" y="695213"/>
                  <a:pt x="5441865" y="706837"/>
                </a:cubicBezTo>
                <a:cubicBezTo>
                  <a:pt x="5441865" y="706837"/>
                  <a:pt x="5441865" y="706837"/>
                  <a:pt x="5468614" y="706837"/>
                </a:cubicBezTo>
                <a:cubicBezTo>
                  <a:pt x="5468614" y="706837"/>
                  <a:pt x="5468614" y="706837"/>
                  <a:pt x="5468614" y="725434"/>
                </a:cubicBezTo>
                <a:cubicBezTo>
                  <a:pt x="5468614" y="725434"/>
                  <a:pt x="5468614" y="725434"/>
                  <a:pt x="5462670" y="725434"/>
                </a:cubicBezTo>
                <a:cubicBezTo>
                  <a:pt x="5462670" y="725434"/>
                  <a:pt x="5462670" y="725434"/>
                  <a:pt x="5462670" y="732408"/>
                </a:cubicBezTo>
                <a:cubicBezTo>
                  <a:pt x="5462670" y="732408"/>
                  <a:pt x="5462670" y="732408"/>
                  <a:pt x="5468614" y="732408"/>
                </a:cubicBezTo>
                <a:cubicBezTo>
                  <a:pt x="5468614" y="732408"/>
                  <a:pt x="5468614" y="732408"/>
                  <a:pt x="5468614" y="746356"/>
                </a:cubicBezTo>
                <a:cubicBezTo>
                  <a:pt x="5468614" y="746356"/>
                  <a:pt x="5468614" y="746356"/>
                  <a:pt x="5462670" y="751005"/>
                </a:cubicBezTo>
                <a:cubicBezTo>
                  <a:pt x="5462670" y="751005"/>
                  <a:pt x="5462670" y="751005"/>
                  <a:pt x="5462670" y="806797"/>
                </a:cubicBezTo>
                <a:cubicBezTo>
                  <a:pt x="5462670" y="806797"/>
                  <a:pt x="5462670" y="806797"/>
                  <a:pt x="5483473" y="806797"/>
                </a:cubicBezTo>
                <a:cubicBezTo>
                  <a:pt x="5483473" y="806797"/>
                  <a:pt x="5483473" y="806797"/>
                  <a:pt x="5483473" y="811446"/>
                </a:cubicBezTo>
                <a:cubicBezTo>
                  <a:pt x="5483473" y="811446"/>
                  <a:pt x="5483473" y="811446"/>
                  <a:pt x="5501306" y="811446"/>
                </a:cubicBezTo>
                <a:cubicBezTo>
                  <a:pt x="5501306" y="811446"/>
                  <a:pt x="5501306" y="811446"/>
                  <a:pt x="5501306" y="813480"/>
                </a:cubicBezTo>
                <a:lnTo>
                  <a:pt x="5501306" y="814322"/>
                </a:lnTo>
                <a:lnTo>
                  <a:pt x="5519138" y="814322"/>
                </a:lnTo>
                <a:lnTo>
                  <a:pt x="5519138" y="811446"/>
                </a:lnTo>
                <a:cubicBezTo>
                  <a:pt x="5519138" y="811446"/>
                  <a:pt x="5519138" y="811446"/>
                  <a:pt x="5539942" y="802147"/>
                </a:cubicBezTo>
                <a:cubicBezTo>
                  <a:pt x="5539942" y="802147"/>
                  <a:pt x="5539942" y="802147"/>
                  <a:pt x="5539942" y="781225"/>
                </a:cubicBezTo>
                <a:cubicBezTo>
                  <a:pt x="5539942" y="781225"/>
                  <a:pt x="5539942" y="781225"/>
                  <a:pt x="5533998" y="781225"/>
                </a:cubicBezTo>
                <a:cubicBezTo>
                  <a:pt x="5533998" y="781225"/>
                  <a:pt x="5533998" y="781225"/>
                  <a:pt x="5533998" y="757979"/>
                </a:cubicBezTo>
                <a:cubicBezTo>
                  <a:pt x="5533998" y="757979"/>
                  <a:pt x="5533998" y="757979"/>
                  <a:pt x="5545886" y="757979"/>
                </a:cubicBezTo>
                <a:cubicBezTo>
                  <a:pt x="5545886" y="757979"/>
                  <a:pt x="5545886" y="757979"/>
                  <a:pt x="5545886" y="755654"/>
                </a:cubicBezTo>
                <a:cubicBezTo>
                  <a:pt x="5545886" y="755654"/>
                  <a:pt x="5545886" y="755654"/>
                  <a:pt x="5572634" y="755654"/>
                </a:cubicBezTo>
                <a:cubicBezTo>
                  <a:pt x="5572634" y="755654"/>
                  <a:pt x="5572634" y="755654"/>
                  <a:pt x="5572634" y="746356"/>
                </a:cubicBezTo>
                <a:cubicBezTo>
                  <a:pt x="5572634" y="746356"/>
                  <a:pt x="5572634" y="746356"/>
                  <a:pt x="5590466" y="746356"/>
                </a:cubicBezTo>
                <a:cubicBezTo>
                  <a:pt x="5590466" y="746356"/>
                  <a:pt x="5590466" y="746356"/>
                  <a:pt x="5590466" y="630123"/>
                </a:cubicBezTo>
                <a:cubicBezTo>
                  <a:pt x="5590466" y="630123"/>
                  <a:pt x="5590466" y="630123"/>
                  <a:pt x="5602354" y="630123"/>
                </a:cubicBezTo>
                <a:cubicBezTo>
                  <a:pt x="5602354" y="630123"/>
                  <a:pt x="5602354" y="630123"/>
                  <a:pt x="5602354" y="611526"/>
                </a:cubicBezTo>
                <a:cubicBezTo>
                  <a:pt x="5602354" y="611526"/>
                  <a:pt x="5602354" y="611526"/>
                  <a:pt x="5605326" y="611526"/>
                </a:cubicBezTo>
                <a:cubicBezTo>
                  <a:pt x="5605326" y="611526"/>
                  <a:pt x="5605326" y="611526"/>
                  <a:pt x="5605326" y="565033"/>
                </a:cubicBezTo>
                <a:cubicBezTo>
                  <a:pt x="5605326" y="565033"/>
                  <a:pt x="5605326" y="565033"/>
                  <a:pt x="5617215" y="565033"/>
                </a:cubicBezTo>
                <a:cubicBezTo>
                  <a:pt x="5617215" y="565033"/>
                  <a:pt x="5617215" y="565033"/>
                  <a:pt x="5617215" y="574332"/>
                </a:cubicBezTo>
                <a:cubicBezTo>
                  <a:pt x="5617215" y="574332"/>
                  <a:pt x="5617215" y="574332"/>
                  <a:pt x="5623159" y="574332"/>
                </a:cubicBezTo>
                <a:cubicBezTo>
                  <a:pt x="5623159" y="574332"/>
                  <a:pt x="5623159" y="574332"/>
                  <a:pt x="5623159" y="555735"/>
                </a:cubicBezTo>
                <a:cubicBezTo>
                  <a:pt x="5623159" y="555735"/>
                  <a:pt x="5623159" y="555735"/>
                  <a:pt x="5638018" y="551085"/>
                </a:cubicBezTo>
                <a:cubicBezTo>
                  <a:pt x="5638018" y="551085"/>
                  <a:pt x="5638018" y="551085"/>
                  <a:pt x="5649906" y="555735"/>
                </a:cubicBezTo>
                <a:cubicBezTo>
                  <a:pt x="5649906" y="555735"/>
                  <a:pt x="5649906" y="555735"/>
                  <a:pt x="5667738" y="555735"/>
                </a:cubicBezTo>
                <a:cubicBezTo>
                  <a:pt x="5667738" y="555735"/>
                  <a:pt x="5667738" y="555735"/>
                  <a:pt x="5667738" y="525514"/>
                </a:cubicBezTo>
                <a:cubicBezTo>
                  <a:pt x="5667738" y="525514"/>
                  <a:pt x="5667738" y="525514"/>
                  <a:pt x="5679627" y="525514"/>
                </a:cubicBezTo>
                <a:cubicBezTo>
                  <a:pt x="5679627" y="525514"/>
                  <a:pt x="5679627" y="525514"/>
                  <a:pt x="5679627" y="530163"/>
                </a:cubicBezTo>
                <a:cubicBezTo>
                  <a:pt x="5679627" y="530163"/>
                  <a:pt x="5679627" y="530163"/>
                  <a:pt x="5694487" y="530163"/>
                </a:cubicBezTo>
                <a:cubicBezTo>
                  <a:pt x="5694487" y="530163"/>
                  <a:pt x="5694487" y="530163"/>
                  <a:pt x="5694487" y="525514"/>
                </a:cubicBezTo>
                <a:cubicBezTo>
                  <a:pt x="5694487" y="525514"/>
                  <a:pt x="5694487" y="525514"/>
                  <a:pt x="5706375" y="525514"/>
                </a:cubicBezTo>
                <a:cubicBezTo>
                  <a:pt x="5706375" y="525514"/>
                  <a:pt x="5706375" y="525514"/>
                  <a:pt x="5706375" y="560384"/>
                </a:cubicBezTo>
                <a:cubicBezTo>
                  <a:pt x="5706375" y="560384"/>
                  <a:pt x="5706375" y="560384"/>
                  <a:pt x="5721235" y="569682"/>
                </a:cubicBezTo>
                <a:cubicBezTo>
                  <a:pt x="5721235" y="569682"/>
                  <a:pt x="5721235" y="569682"/>
                  <a:pt x="5721235" y="574332"/>
                </a:cubicBezTo>
                <a:cubicBezTo>
                  <a:pt x="5721235" y="574332"/>
                  <a:pt x="5721235" y="574332"/>
                  <a:pt x="5718263" y="574332"/>
                </a:cubicBezTo>
                <a:cubicBezTo>
                  <a:pt x="5718263" y="574332"/>
                  <a:pt x="5718263" y="574332"/>
                  <a:pt x="5718263" y="576656"/>
                </a:cubicBezTo>
                <a:cubicBezTo>
                  <a:pt x="5718263" y="576656"/>
                  <a:pt x="5718263" y="576656"/>
                  <a:pt x="5750955" y="576656"/>
                </a:cubicBezTo>
                <a:cubicBezTo>
                  <a:pt x="5750955" y="576656"/>
                  <a:pt x="5750955" y="576656"/>
                  <a:pt x="5750955" y="565033"/>
                </a:cubicBezTo>
                <a:cubicBezTo>
                  <a:pt x="5750955" y="565033"/>
                  <a:pt x="5750955" y="565033"/>
                  <a:pt x="5789591" y="555735"/>
                </a:cubicBezTo>
                <a:cubicBezTo>
                  <a:pt x="5789591" y="555735"/>
                  <a:pt x="5789591" y="555735"/>
                  <a:pt x="5789591" y="546436"/>
                </a:cubicBezTo>
                <a:cubicBezTo>
                  <a:pt x="5789591" y="546436"/>
                  <a:pt x="5789591" y="546436"/>
                  <a:pt x="5798507" y="546436"/>
                </a:cubicBezTo>
                <a:cubicBezTo>
                  <a:pt x="5798507" y="546436"/>
                  <a:pt x="5798507" y="546436"/>
                  <a:pt x="5798507" y="539462"/>
                </a:cubicBezTo>
                <a:cubicBezTo>
                  <a:pt x="5798507" y="539462"/>
                  <a:pt x="5798507" y="539462"/>
                  <a:pt x="5822283" y="539462"/>
                </a:cubicBezTo>
                <a:cubicBezTo>
                  <a:pt x="5822283" y="539462"/>
                  <a:pt x="5822283" y="539462"/>
                  <a:pt x="5822283" y="546436"/>
                </a:cubicBezTo>
                <a:cubicBezTo>
                  <a:pt x="5822283" y="546436"/>
                  <a:pt x="5822283" y="546436"/>
                  <a:pt x="5840116" y="546436"/>
                </a:cubicBezTo>
                <a:cubicBezTo>
                  <a:pt x="5840116" y="546436"/>
                  <a:pt x="5840116" y="546436"/>
                  <a:pt x="5840116" y="560384"/>
                </a:cubicBezTo>
                <a:cubicBezTo>
                  <a:pt x="5840116" y="560384"/>
                  <a:pt x="5840116" y="560384"/>
                  <a:pt x="5872808" y="560384"/>
                </a:cubicBezTo>
                <a:cubicBezTo>
                  <a:pt x="5872808" y="560384"/>
                  <a:pt x="5872808" y="560384"/>
                  <a:pt x="5872808" y="551085"/>
                </a:cubicBezTo>
                <a:cubicBezTo>
                  <a:pt x="5872808" y="551085"/>
                  <a:pt x="5872808" y="551085"/>
                  <a:pt x="5887668" y="551085"/>
                </a:cubicBezTo>
                <a:cubicBezTo>
                  <a:pt x="5887668" y="551085"/>
                  <a:pt x="5887668" y="551085"/>
                  <a:pt x="5887668" y="541787"/>
                </a:cubicBezTo>
                <a:cubicBezTo>
                  <a:pt x="5887668" y="541787"/>
                  <a:pt x="5887668" y="541787"/>
                  <a:pt x="5905500" y="541787"/>
                </a:cubicBezTo>
                <a:cubicBezTo>
                  <a:pt x="5905500" y="541787"/>
                  <a:pt x="5905500" y="541787"/>
                  <a:pt x="5905500" y="551085"/>
                </a:cubicBezTo>
                <a:cubicBezTo>
                  <a:pt x="5905500" y="551085"/>
                  <a:pt x="5905500" y="551085"/>
                  <a:pt x="5911444" y="551085"/>
                </a:cubicBezTo>
                <a:cubicBezTo>
                  <a:pt x="5911444" y="551085"/>
                  <a:pt x="5911444" y="551085"/>
                  <a:pt x="5911444" y="495294"/>
                </a:cubicBezTo>
                <a:cubicBezTo>
                  <a:pt x="5911444" y="495294"/>
                  <a:pt x="5911444" y="495294"/>
                  <a:pt x="6045185" y="495294"/>
                </a:cubicBezTo>
                <a:cubicBezTo>
                  <a:pt x="6045185" y="495294"/>
                  <a:pt x="6045185" y="495294"/>
                  <a:pt x="6045185" y="569682"/>
                </a:cubicBezTo>
                <a:cubicBezTo>
                  <a:pt x="6045185" y="569682"/>
                  <a:pt x="6045185" y="569682"/>
                  <a:pt x="6068961" y="569682"/>
                </a:cubicBezTo>
                <a:cubicBezTo>
                  <a:pt x="6068961" y="569682"/>
                  <a:pt x="6068961" y="569682"/>
                  <a:pt x="6068961" y="485995"/>
                </a:cubicBezTo>
                <a:cubicBezTo>
                  <a:pt x="6068961" y="485995"/>
                  <a:pt x="6068961" y="485995"/>
                  <a:pt x="6098681" y="474372"/>
                </a:cubicBezTo>
                <a:cubicBezTo>
                  <a:pt x="6098681" y="474372"/>
                  <a:pt x="6098681" y="474372"/>
                  <a:pt x="6137317" y="474372"/>
                </a:cubicBezTo>
                <a:cubicBezTo>
                  <a:pt x="6137317" y="474372"/>
                  <a:pt x="6137317" y="474372"/>
                  <a:pt x="6158121" y="460424"/>
                </a:cubicBezTo>
                <a:cubicBezTo>
                  <a:pt x="6158121" y="460424"/>
                  <a:pt x="6158121" y="460424"/>
                  <a:pt x="6208645" y="460424"/>
                </a:cubicBezTo>
                <a:cubicBezTo>
                  <a:pt x="6208645" y="460424"/>
                  <a:pt x="6208645" y="460424"/>
                  <a:pt x="6208645" y="474372"/>
                </a:cubicBezTo>
                <a:cubicBezTo>
                  <a:pt x="6208645" y="474372"/>
                  <a:pt x="6208645" y="474372"/>
                  <a:pt x="6259170" y="474372"/>
                </a:cubicBezTo>
                <a:cubicBezTo>
                  <a:pt x="6259170" y="474372"/>
                  <a:pt x="6259170" y="474372"/>
                  <a:pt x="6259170" y="565033"/>
                </a:cubicBezTo>
                <a:cubicBezTo>
                  <a:pt x="6259170" y="565033"/>
                  <a:pt x="6259170" y="565033"/>
                  <a:pt x="6274030" y="565033"/>
                </a:cubicBezTo>
                <a:cubicBezTo>
                  <a:pt x="6274030" y="565033"/>
                  <a:pt x="6274030" y="565033"/>
                  <a:pt x="6274030" y="697538"/>
                </a:cubicBezTo>
                <a:cubicBezTo>
                  <a:pt x="6274030" y="697538"/>
                  <a:pt x="6274030" y="697538"/>
                  <a:pt x="6297806" y="697538"/>
                </a:cubicBezTo>
                <a:cubicBezTo>
                  <a:pt x="6297806" y="697538"/>
                  <a:pt x="6297806" y="697538"/>
                  <a:pt x="6297806" y="611526"/>
                </a:cubicBezTo>
                <a:cubicBezTo>
                  <a:pt x="6297806" y="611526"/>
                  <a:pt x="6297806" y="611526"/>
                  <a:pt x="6306722" y="606877"/>
                </a:cubicBezTo>
                <a:cubicBezTo>
                  <a:pt x="6306722" y="606877"/>
                  <a:pt x="6306722" y="606877"/>
                  <a:pt x="6312666" y="606877"/>
                </a:cubicBezTo>
                <a:cubicBezTo>
                  <a:pt x="6312666" y="606877"/>
                  <a:pt x="6312666" y="606877"/>
                  <a:pt x="6312666" y="616175"/>
                </a:cubicBezTo>
                <a:cubicBezTo>
                  <a:pt x="6312666" y="616175"/>
                  <a:pt x="6312666" y="616175"/>
                  <a:pt x="6336442" y="606877"/>
                </a:cubicBezTo>
                <a:cubicBezTo>
                  <a:pt x="6336442" y="606877"/>
                  <a:pt x="6336442" y="606877"/>
                  <a:pt x="6357246" y="606877"/>
                </a:cubicBezTo>
                <a:cubicBezTo>
                  <a:pt x="6357246" y="606877"/>
                  <a:pt x="6357246" y="606877"/>
                  <a:pt x="6357246" y="764953"/>
                </a:cubicBezTo>
                <a:cubicBezTo>
                  <a:pt x="6357246" y="764953"/>
                  <a:pt x="6357246" y="764953"/>
                  <a:pt x="6398854" y="769602"/>
                </a:cubicBezTo>
                <a:cubicBezTo>
                  <a:pt x="6398854" y="767278"/>
                  <a:pt x="6398854" y="764953"/>
                  <a:pt x="6398854" y="762628"/>
                </a:cubicBezTo>
                <a:cubicBezTo>
                  <a:pt x="6413715" y="762628"/>
                  <a:pt x="6428575" y="762628"/>
                  <a:pt x="6443435" y="762628"/>
                </a:cubicBezTo>
                <a:cubicBezTo>
                  <a:pt x="6443435" y="751005"/>
                  <a:pt x="6443435" y="741706"/>
                  <a:pt x="6443435" y="732408"/>
                </a:cubicBezTo>
                <a:cubicBezTo>
                  <a:pt x="6446407" y="732408"/>
                  <a:pt x="6452351" y="732408"/>
                  <a:pt x="6455323" y="732408"/>
                </a:cubicBezTo>
                <a:cubicBezTo>
                  <a:pt x="6455323" y="718460"/>
                  <a:pt x="6455323" y="706837"/>
                  <a:pt x="6455323" y="692889"/>
                </a:cubicBezTo>
                <a:cubicBezTo>
                  <a:pt x="6458295" y="692889"/>
                  <a:pt x="6461267" y="692889"/>
                  <a:pt x="6464239" y="692889"/>
                </a:cubicBezTo>
                <a:cubicBezTo>
                  <a:pt x="6464239" y="678941"/>
                  <a:pt x="6464239" y="667318"/>
                  <a:pt x="6464239" y="653370"/>
                </a:cubicBezTo>
                <a:cubicBezTo>
                  <a:pt x="6470183" y="653370"/>
                  <a:pt x="6476127" y="653370"/>
                  <a:pt x="6485043" y="653370"/>
                </a:cubicBezTo>
                <a:cubicBezTo>
                  <a:pt x="6485043" y="653370"/>
                  <a:pt x="6485043" y="655694"/>
                  <a:pt x="6485043" y="655694"/>
                </a:cubicBezTo>
                <a:cubicBezTo>
                  <a:pt x="6505847" y="648720"/>
                  <a:pt x="6529623" y="639422"/>
                  <a:pt x="6550427" y="632448"/>
                </a:cubicBezTo>
                <a:cubicBezTo>
                  <a:pt x="6553399" y="625474"/>
                  <a:pt x="6553399" y="618500"/>
                  <a:pt x="6553399" y="611526"/>
                </a:cubicBezTo>
                <a:cubicBezTo>
                  <a:pt x="6556371" y="618500"/>
                  <a:pt x="6556371" y="625474"/>
                  <a:pt x="6559343" y="632448"/>
                </a:cubicBezTo>
                <a:cubicBezTo>
                  <a:pt x="6583119" y="641747"/>
                  <a:pt x="6603924" y="651045"/>
                  <a:pt x="6627700" y="660344"/>
                </a:cubicBezTo>
                <a:cubicBezTo>
                  <a:pt x="6627700" y="658019"/>
                  <a:pt x="6627700" y="655694"/>
                  <a:pt x="6627700" y="655694"/>
                </a:cubicBezTo>
                <a:cubicBezTo>
                  <a:pt x="6633644" y="655694"/>
                  <a:pt x="6639588" y="655694"/>
                  <a:pt x="6645532" y="655694"/>
                </a:cubicBezTo>
                <a:cubicBezTo>
                  <a:pt x="6645532" y="667318"/>
                  <a:pt x="6645532" y="681266"/>
                  <a:pt x="6645532" y="692889"/>
                </a:cubicBezTo>
                <a:cubicBezTo>
                  <a:pt x="6648504" y="692889"/>
                  <a:pt x="6651476" y="692889"/>
                  <a:pt x="6654448" y="692889"/>
                </a:cubicBezTo>
                <a:cubicBezTo>
                  <a:pt x="6654448" y="706837"/>
                  <a:pt x="6654448" y="720785"/>
                  <a:pt x="6654448" y="737057"/>
                </a:cubicBezTo>
                <a:cubicBezTo>
                  <a:pt x="6657420" y="737057"/>
                  <a:pt x="6660392" y="737057"/>
                  <a:pt x="6663364" y="737057"/>
                </a:cubicBezTo>
                <a:cubicBezTo>
                  <a:pt x="6663364" y="744031"/>
                  <a:pt x="6663364" y="751005"/>
                  <a:pt x="6663364" y="757979"/>
                </a:cubicBezTo>
                <a:cubicBezTo>
                  <a:pt x="6669308" y="757979"/>
                  <a:pt x="6675252" y="757979"/>
                  <a:pt x="6681196" y="757979"/>
                </a:cubicBezTo>
                <a:cubicBezTo>
                  <a:pt x="6681196" y="769602"/>
                  <a:pt x="6681196" y="778901"/>
                  <a:pt x="6681196" y="790524"/>
                </a:cubicBezTo>
                <a:cubicBezTo>
                  <a:pt x="6719832" y="788199"/>
                  <a:pt x="6755496" y="785875"/>
                  <a:pt x="6794133" y="783550"/>
                </a:cubicBezTo>
                <a:cubicBezTo>
                  <a:pt x="6794133" y="771927"/>
                  <a:pt x="6794133" y="762628"/>
                  <a:pt x="6794133" y="751005"/>
                </a:cubicBezTo>
                <a:cubicBezTo>
                  <a:pt x="6814937" y="751005"/>
                  <a:pt x="6835741" y="751005"/>
                  <a:pt x="6853573" y="751005"/>
                </a:cubicBezTo>
                <a:cubicBezTo>
                  <a:pt x="6853573" y="744031"/>
                  <a:pt x="6853573" y="739382"/>
                  <a:pt x="6853573" y="732408"/>
                </a:cubicBezTo>
                <a:cubicBezTo>
                  <a:pt x="6895181" y="732408"/>
                  <a:pt x="6936789" y="732408"/>
                  <a:pt x="6978398" y="732408"/>
                </a:cubicBezTo>
                <a:cubicBezTo>
                  <a:pt x="6978398" y="737057"/>
                  <a:pt x="6978398" y="739382"/>
                  <a:pt x="6978398" y="744031"/>
                </a:cubicBezTo>
                <a:cubicBezTo>
                  <a:pt x="7005146" y="744031"/>
                  <a:pt x="7031894" y="744031"/>
                  <a:pt x="7058642" y="744031"/>
                </a:cubicBezTo>
                <a:cubicBezTo>
                  <a:pt x="7058642" y="746356"/>
                  <a:pt x="7058642" y="748680"/>
                  <a:pt x="7058642" y="751005"/>
                </a:cubicBezTo>
                <a:cubicBezTo>
                  <a:pt x="7064586" y="751005"/>
                  <a:pt x="7073502" y="751005"/>
                  <a:pt x="7082418" y="751005"/>
                </a:cubicBezTo>
                <a:cubicBezTo>
                  <a:pt x="7082418" y="753330"/>
                  <a:pt x="7082418" y="755654"/>
                  <a:pt x="7082418" y="757979"/>
                </a:cubicBezTo>
                <a:cubicBezTo>
                  <a:pt x="7088362" y="757979"/>
                  <a:pt x="7097278" y="757979"/>
                  <a:pt x="7103222" y="757979"/>
                </a:cubicBezTo>
                <a:cubicBezTo>
                  <a:pt x="7103222" y="723109"/>
                  <a:pt x="7103222" y="688239"/>
                  <a:pt x="7103222" y="653370"/>
                </a:cubicBezTo>
                <a:cubicBezTo>
                  <a:pt x="7124026" y="648720"/>
                  <a:pt x="7144831" y="644071"/>
                  <a:pt x="7165635" y="639422"/>
                </a:cubicBezTo>
                <a:cubicBezTo>
                  <a:pt x="7204271" y="639422"/>
                  <a:pt x="7242907" y="639422"/>
                  <a:pt x="7281543" y="639422"/>
                </a:cubicBezTo>
                <a:cubicBezTo>
                  <a:pt x="7281543" y="583630"/>
                  <a:pt x="7281543" y="527839"/>
                  <a:pt x="7281543" y="472047"/>
                </a:cubicBezTo>
                <a:cubicBezTo>
                  <a:pt x="7290459" y="467398"/>
                  <a:pt x="7302347" y="465073"/>
                  <a:pt x="7314235" y="460424"/>
                </a:cubicBezTo>
                <a:cubicBezTo>
                  <a:pt x="7361788" y="455775"/>
                  <a:pt x="7409340" y="448801"/>
                  <a:pt x="7456892" y="441827"/>
                </a:cubicBezTo>
                <a:cubicBezTo>
                  <a:pt x="7474724" y="446476"/>
                  <a:pt x="7489584" y="451125"/>
                  <a:pt x="7507417" y="453450"/>
                </a:cubicBezTo>
                <a:cubicBezTo>
                  <a:pt x="7510389" y="455775"/>
                  <a:pt x="7513361" y="458099"/>
                  <a:pt x="7516333" y="460424"/>
                </a:cubicBezTo>
                <a:cubicBezTo>
                  <a:pt x="7516333" y="565033"/>
                  <a:pt x="7516333" y="669642"/>
                  <a:pt x="7516333" y="771927"/>
                </a:cubicBezTo>
                <a:cubicBezTo>
                  <a:pt x="7522277" y="771927"/>
                  <a:pt x="7528221" y="771927"/>
                  <a:pt x="7537137" y="771927"/>
                </a:cubicBezTo>
                <a:cubicBezTo>
                  <a:pt x="7537137" y="730083"/>
                  <a:pt x="7537137" y="688239"/>
                  <a:pt x="7537137" y="646396"/>
                </a:cubicBezTo>
                <a:cubicBezTo>
                  <a:pt x="7543081" y="646396"/>
                  <a:pt x="7549025" y="646396"/>
                  <a:pt x="7554969" y="646396"/>
                </a:cubicBezTo>
                <a:cubicBezTo>
                  <a:pt x="7554969" y="641747"/>
                  <a:pt x="7554969" y="639422"/>
                  <a:pt x="7554969" y="634773"/>
                </a:cubicBezTo>
                <a:cubicBezTo>
                  <a:pt x="7560913" y="632448"/>
                  <a:pt x="7566857" y="630123"/>
                  <a:pt x="7572801" y="627799"/>
                </a:cubicBezTo>
                <a:cubicBezTo>
                  <a:pt x="7575773" y="627799"/>
                  <a:pt x="7581717" y="627799"/>
                  <a:pt x="7587661" y="627799"/>
                </a:cubicBezTo>
                <a:cubicBezTo>
                  <a:pt x="7587661" y="623149"/>
                  <a:pt x="7587661" y="620825"/>
                  <a:pt x="7587661" y="616175"/>
                </a:cubicBezTo>
                <a:cubicBezTo>
                  <a:pt x="7590633" y="613851"/>
                  <a:pt x="7596577" y="611526"/>
                  <a:pt x="7599549" y="609201"/>
                </a:cubicBezTo>
                <a:cubicBezTo>
                  <a:pt x="7608465" y="609201"/>
                  <a:pt x="7620353" y="609201"/>
                  <a:pt x="7629269" y="609201"/>
                </a:cubicBezTo>
                <a:cubicBezTo>
                  <a:pt x="7629269" y="620825"/>
                  <a:pt x="7629269" y="634773"/>
                  <a:pt x="7629269" y="646396"/>
                </a:cubicBezTo>
                <a:cubicBezTo>
                  <a:pt x="7650073" y="646396"/>
                  <a:pt x="7670877" y="646396"/>
                  <a:pt x="7691682" y="646396"/>
                </a:cubicBezTo>
                <a:cubicBezTo>
                  <a:pt x="7691682" y="690564"/>
                  <a:pt x="7691682" y="732408"/>
                  <a:pt x="7691682" y="776576"/>
                </a:cubicBezTo>
                <a:cubicBezTo>
                  <a:pt x="7700598" y="776576"/>
                  <a:pt x="7709514" y="776576"/>
                  <a:pt x="7715458" y="776576"/>
                </a:cubicBezTo>
                <a:cubicBezTo>
                  <a:pt x="7724374" y="774251"/>
                  <a:pt x="7730318" y="771927"/>
                  <a:pt x="7739234" y="769602"/>
                </a:cubicBezTo>
                <a:cubicBezTo>
                  <a:pt x="7739234" y="764953"/>
                  <a:pt x="7739234" y="762628"/>
                  <a:pt x="7739234" y="760304"/>
                </a:cubicBezTo>
                <a:cubicBezTo>
                  <a:pt x="7736262" y="760304"/>
                  <a:pt x="7733290" y="757979"/>
                  <a:pt x="7730318" y="757979"/>
                </a:cubicBezTo>
                <a:cubicBezTo>
                  <a:pt x="7730318" y="755654"/>
                  <a:pt x="7730318" y="753330"/>
                  <a:pt x="7730318" y="751005"/>
                </a:cubicBezTo>
                <a:cubicBezTo>
                  <a:pt x="7733290" y="748680"/>
                  <a:pt x="7736262" y="748680"/>
                  <a:pt x="7739234" y="746356"/>
                </a:cubicBezTo>
                <a:cubicBezTo>
                  <a:pt x="7739234" y="730083"/>
                  <a:pt x="7739234" y="711486"/>
                  <a:pt x="7739234" y="695213"/>
                </a:cubicBezTo>
                <a:cubicBezTo>
                  <a:pt x="7736262" y="695213"/>
                  <a:pt x="7733290" y="692889"/>
                  <a:pt x="7730318" y="692889"/>
                </a:cubicBezTo>
                <a:cubicBezTo>
                  <a:pt x="7730318" y="690564"/>
                  <a:pt x="7730318" y="688239"/>
                  <a:pt x="7730318" y="685915"/>
                </a:cubicBezTo>
                <a:cubicBezTo>
                  <a:pt x="7733290" y="683590"/>
                  <a:pt x="7736262" y="683590"/>
                  <a:pt x="7739234" y="681266"/>
                </a:cubicBezTo>
                <a:cubicBezTo>
                  <a:pt x="7739234" y="681266"/>
                  <a:pt x="7739234" y="678941"/>
                  <a:pt x="7739234" y="676616"/>
                </a:cubicBezTo>
                <a:cubicBezTo>
                  <a:pt x="7742206" y="676616"/>
                  <a:pt x="7742206" y="676616"/>
                  <a:pt x="7745178" y="676616"/>
                </a:cubicBezTo>
                <a:cubicBezTo>
                  <a:pt x="7745178" y="674292"/>
                  <a:pt x="7745178" y="669642"/>
                  <a:pt x="7745178" y="667318"/>
                </a:cubicBezTo>
                <a:cubicBezTo>
                  <a:pt x="7742206" y="667318"/>
                  <a:pt x="7742206" y="667318"/>
                  <a:pt x="7739234" y="667318"/>
                </a:cubicBezTo>
                <a:cubicBezTo>
                  <a:pt x="7739234" y="664993"/>
                  <a:pt x="7739234" y="662668"/>
                  <a:pt x="7739234" y="660344"/>
                </a:cubicBezTo>
                <a:cubicBezTo>
                  <a:pt x="7742206" y="660344"/>
                  <a:pt x="7745178" y="658019"/>
                  <a:pt x="7748150" y="655694"/>
                </a:cubicBezTo>
                <a:cubicBezTo>
                  <a:pt x="7751122" y="627799"/>
                  <a:pt x="7760038" y="604552"/>
                  <a:pt x="7795702" y="590604"/>
                </a:cubicBezTo>
                <a:cubicBezTo>
                  <a:pt x="7792730" y="590604"/>
                  <a:pt x="7792730" y="588280"/>
                  <a:pt x="7789758" y="588280"/>
                </a:cubicBezTo>
                <a:cubicBezTo>
                  <a:pt x="7789758" y="585955"/>
                  <a:pt x="7789758" y="583630"/>
                  <a:pt x="7789758" y="581306"/>
                </a:cubicBezTo>
                <a:cubicBezTo>
                  <a:pt x="7792730" y="581306"/>
                  <a:pt x="7795702" y="578981"/>
                  <a:pt x="7798674" y="578981"/>
                </a:cubicBezTo>
                <a:cubicBezTo>
                  <a:pt x="7798674" y="574332"/>
                  <a:pt x="7798674" y="572007"/>
                  <a:pt x="7798674" y="569682"/>
                </a:cubicBezTo>
                <a:cubicBezTo>
                  <a:pt x="7801646" y="569682"/>
                  <a:pt x="7801646" y="569682"/>
                  <a:pt x="7804618" y="569682"/>
                </a:cubicBezTo>
                <a:cubicBezTo>
                  <a:pt x="7804618" y="562708"/>
                  <a:pt x="7804618" y="555735"/>
                  <a:pt x="7804618" y="548761"/>
                </a:cubicBezTo>
                <a:cubicBezTo>
                  <a:pt x="7801646" y="548761"/>
                  <a:pt x="7801646" y="548761"/>
                  <a:pt x="7798674" y="548761"/>
                </a:cubicBezTo>
                <a:cubicBezTo>
                  <a:pt x="7798674" y="546436"/>
                  <a:pt x="7798674" y="546436"/>
                  <a:pt x="7798674" y="544111"/>
                </a:cubicBezTo>
                <a:cubicBezTo>
                  <a:pt x="7801646" y="544111"/>
                  <a:pt x="7804618" y="541787"/>
                  <a:pt x="7804618" y="541787"/>
                </a:cubicBezTo>
                <a:cubicBezTo>
                  <a:pt x="7810562" y="537137"/>
                  <a:pt x="7813534" y="532488"/>
                  <a:pt x="7819478" y="525514"/>
                </a:cubicBezTo>
                <a:cubicBezTo>
                  <a:pt x="7819478" y="525514"/>
                  <a:pt x="7819478" y="523189"/>
                  <a:pt x="7819478" y="523189"/>
                </a:cubicBezTo>
                <a:cubicBezTo>
                  <a:pt x="7819478" y="523189"/>
                  <a:pt x="7822450" y="523189"/>
                  <a:pt x="7822450" y="523189"/>
                </a:cubicBezTo>
                <a:cubicBezTo>
                  <a:pt x="7822450" y="520865"/>
                  <a:pt x="7822450" y="518540"/>
                  <a:pt x="7822450" y="516216"/>
                </a:cubicBezTo>
                <a:cubicBezTo>
                  <a:pt x="7816506" y="509242"/>
                  <a:pt x="7816506" y="497618"/>
                  <a:pt x="7822450" y="490644"/>
                </a:cubicBezTo>
                <a:cubicBezTo>
                  <a:pt x="7822450" y="490644"/>
                  <a:pt x="7822450" y="490644"/>
                  <a:pt x="7825422" y="483670"/>
                </a:cubicBezTo>
                <a:cubicBezTo>
                  <a:pt x="7825422" y="483670"/>
                  <a:pt x="7825422" y="483670"/>
                  <a:pt x="7828394" y="490644"/>
                </a:cubicBezTo>
                <a:cubicBezTo>
                  <a:pt x="7834338" y="497618"/>
                  <a:pt x="7837310" y="509242"/>
                  <a:pt x="7831366" y="516216"/>
                </a:cubicBezTo>
                <a:cubicBezTo>
                  <a:pt x="7831366" y="518540"/>
                  <a:pt x="7831366" y="520865"/>
                  <a:pt x="7831366" y="523189"/>
                </a:cubicBezTo>
                <a:cubicBezTo>
                  <a:pt x="7831366" y="523189"/>
                  <a:pt x="7834338" y="523189"/>
                  <a:pt x="7834338" y="523189"/>
                </a:cubicBezTo>
                <a:cubicBezTo>
                  <a:pt x="7834338" y="523189"/>
                  <a:pt x="7834338" y="525514"/>
                  <a:pt x="7834338" y="525514"/>
                </a:cubicBezTo>
                <a:cubicBezTo>
                  <a:pt x="7837310" y="530163"/>
                  <a:pt x="7843254" y="537137"/>
                  <a:pt x="7846226" y="541787"/>
                </a:cubicBezTo>
                <a:cubicBezTo>
                  <a:pt x="7849198" y="541787"/>
                  <a:pt x="7849198" y="544111"/>
                  <a:pt x="7852170" y="544111"/>
                </a:cubicBezTo>
                <a:cubicBezTo>
                  <a:pt x="7852170" y="546436"/>
                  <a:pt x="7852170" y="546436"/>
                  <a:pt x="7852170" y="548761"/>
                </a:cubicBezTo>
                <a:cubicBezTo>
                  <a:pt x="7852170" y="548761"/>
                  <a:pt x="7849198" y="548761"/>
                  <a:pt x="7849198" y="548761"/>
                </a:cubicBezTo>
                <a:cubicBezTo>
                  <a:pt x="7849198" y="555735"/>
                  <a:pt x="7849198" y="562708"/>
                  <a:pt x="7849198" y="569682"/>
                </a:cubicBezTo>
                <a:cubicBezTo>
                  <a:pt x="7849198" y="569682"/>
                  <a:pt x="7852170" y="569682"/>
                  <a:pt x="7855142" y="569682"/>
                </a:cubicBezTo>
                <a:cubicBezTo>
                  <a:pt x="7855142" y="572007"/>
                  <a:pt x="7855142" y="574332"/>
                  <a:pt x="7855142" y="578981"/>
                </a:cubicBezTo>
                <a:cubicBezTo>
                  <a:pt x="7855142" y="578981"/>
                  <a:pt x="7858115" y="581306"/>
                  <a:pt x="7861087" y="581306"/>
                </a:cubicBezTo>
                <a:cubicBezTo>
                  <a:pt x="7861087" y="583630"/>
                  <a:pt x="7861087" y="585955"/>
                  <a:pt x="7861087" y="588280"/>
                </a:cubicBezTo>
                <a:cubicBezTo>
                  <a:pt x="7858115" y="590604"/>
                  <a:pt x="7858115" y="590604"/>
                  <a:pt x="7855142" y="590604"/>
                </a:cubicBezTo>
                <a:cubicBezTo>
                  <a:pt x="7890807" y="604552"/>
                  <a:pt x="7896751" y="627799"/>
                  <a:pt x="7902695" y="655694"/>
                </a:cubicBezTo>
                <a:cubicBezTo>
                  <a:pt x="7905667" y="658019"/>
                  <a:pt x="7908639" y="658019"/>
                  <a:pt x="7911611" y="660344"/>
                </a:cubicBezTo>
                <a:cubicBezTo>
                  <a:pt x="7911611" y="662668"/>
                  <a:pt x="7911611" y="664993"/>
                  <a:pt x="7911611" y="667318"/>
                </a:cubicBezTo>
                <a:cubicBezTo>
                  <a:pt x="7908639" y="667318"/>
                  <a:pt x="7908639" y="667318"/>
                  <a:pt x="7905667" y="667318"/>
                </a:cubicBezTo>
                <a:cubicBezTo>
                  <a:pt x="7905667" y="671967"/>
                  <a:pt x="7905667" y="674292"/>
                  <a:pt x="7905667" y="676616"/>
                </a:cubicBezTo>
                <a:cubicBezTo>
                  <a:pt x="7908639" y="676616"/>
                  <a:pt x="7908639" y="676616"/>
                  <a:pt x="7911611" y="676616"/>
                </a:cubicBezTo>
                <a:cubicBezTo>
                  <a:pt x="7911611" y="678941"/>
                  <a:pt x="7911611" y="681266"/>
                  <a:pt x="7911611" y="681266"/>
                </a:cubicBezTo>
                <a:cubicBezTo>
                  <a:pt x="7914583" y="683590"/>
                  <a:pt x="7917555" y="685915"/>
                  <a:pt x="7920527" y="685915"/>
                </a:cubicBezTo>
                <a:cubicBezTo>
                  <a:pt x="7920527" y="688239"/>
                  <a:pt x="7920527" y="690564"/>
                  <a:pt x="7920527" y="692889"/>
                </a:cubicBezTo>
                <a:cubicBezTo>
                  <a:pt x="7917555" y="692889"/>
                  <a:pt x="7914583" y="695213"/>
                  <a:pt x="7911611" y="695213"/>
                </a:cubicBezTo>
                <a:cubicBezTo>
                  <a:pt x="7911611" y="713811"/>
                  <a:pt x="7911611" y="730083"/>
                  <a:pt x="7911611" y="746356"/>
                </a:cubicBezTo>
                <a:cubicBezTo>
                  <a:pt x="7914583" y="748680"/>
                  <a:pt x="7917555" y="748680"/>
                  <a:pt x="7920527" y="751005"/>
                </a:cubicBezTo>
                <a:cubicBezTo>
                  <a:pt x="7920527" y="753330"/>
                  <a:pt x="7920527" y="755654"/>
                  <a:pt x="7920527" y="757979"/>
                </a:cubicBezTo>
                <a:cubicBezTo>
                  <a:pt x="7917555" y="757979"/>
                  <a:pt x="7914583" y="760304"/>
                  <a:pt x="7911611" y="760304"/>
                </a:cubicBezTo>
                <a:cubicBezTo>
                  <a:pt x="7911611" y="762628"/>
                  <a:pt x="7911611" y="764953"/>
                  <a:pt x="7911611" y="767278"/>
                </a:cubicBezTo>
                <a:cubicBezTo>
                  <a:pt x="7914583" y="767278"/>
                  <a:pt x="7920527" y="767278"/>
                  <a:pt x="7923499" y="767278"/>
                </a:cubicBezTo>
                <a:cubicBezTo>
                  <a:pt x="7923499" y="771927"/>
                  <a:pt x="7923499" y="774251"/>
                  <a:pt x="7923499" y="776576"/>
                </a:cubicBezTo>
                <a:cubicBezTo>
                  <a:pt x="7932415" y="776576"/>
                  <a:pt x="7938359" y="776576"/>
                  <a:pt x="7944303" y="776576"/>
                </a:cubicBezTo>
                <a:cubicBezTo>
                  <a:pt x="7944303" y="725434"/>
                  <a:pt x="7944303" y="671967"/>
                  <a:pt x="7944303" y="620825"/>
                </a:cubicBezTo>
                <a:cubicBezTo>
                  <a:pt x="7971051" y="616175"/>
                  <a:pt x="7994827" y="613851"/>
                  <a:pt x="8021575" y="609201"/>
                </a:cubicBezTo>
                <a:cubicBezTo>
                  <a:pt x="8036435" y="609201"/>
                  <a:pt x="8051296" y="609201"/>
                  <a:pt x="8063184" y="609201"/>
                </a:cubicBezTo>
                <a:cubicBezTo>
                  <a:pt x="8063184" y="578981"/>
                  <a:pt x="8063184" y="546436"/>
                  <a:pt x="8063184" y="516216"/>
                </a:cubicBezTo>
                <a:cubicBezTo>
                  <a:pt x="8092904" y="495294"/>
                  <a:pt x="8152344" y="495294"/>
                  <a:pt x="8179092" y="516216"/>
                </a:cubicBezTo>
                <a:cubicBezTo>
                  <a:pt x="8179092" y="595254"/>
                  <a:pt x="8179092" y="674292"/>
                  <a:pt x="8179092" y="755654"/>
                </a:cubicBezTo>
                <a:cubicBezTo>
                  <a:pt x="8193952" y="755654"/>
                  <a:pt x="8208812" y="755654"/>
                  <a:pt x="8220701" y="755654"/>
                </a:cubicBezTo>
                <a:cubicBezTo>
                  <a:pt x="8220701" y="713811"/>
                  <a:pt x="8220701" y="674292"/>
                  <a:pt x="8220701" y="634773"/>
                </a:cubicBezTo>
                <a:cubicBezTo>
                  <a:pt x="8253393" y="634773"/>
                  <a:pt x="8286085" y="634773"/>
                  <a:pt x="8318777" y="634773"/>
                </a:cubicBezTo>
                <a:cubicBezTo>
                  <a:pt x="8324721" y="641747"/>
                  <a:pt x="8330665" y="648720"/>
                  <a:pt x="8336609" y="655694"/>
                </a:cubicBezTo>
                <a:lnTo>
                  <a:pt x="8336609" y="730582"/>
                </a:lnTo>
                <a:lnTo>
                  <a:pt x="8338212" y="730681"/>
                </a:lnTo>
                <a:cubicBezTo>
                  <a:pt x="8338212" y="730681"/>
                  <a:pt x="8338212" y="730681"/>
                  <a:pt x="8338212" y="607459"/>
                </a:cubicBezTo>
                <a:cubicBezTo>
                  <a:pt x="8338212" y="607459"/>
                  <a:pt x="8338212" y="607459"/>
                  <a:pt x="8359830" y="607459"/>
                </a:cubicBezTo>
                <a:cubicBezTo>
                  <a:pt x="8359830" y="607459"/>
                  <a:pt x="8359830" y="607459"/>
                  <a:pt x="8359830" y="471267"/>
                </a:cubicBezTo>
                <a:cubicBezTo>
                  <a:pt x="8359830" y="471267"/>
                  <a:pt x="8359830" y="471267"/>
                  <a:pt x="8378746" y="471267"/>
                </a:cubicBezTo>
                <a:cubicBezTo>
                  <a:pt x="8378746" y="471267"/>
                  <a:pt x="8378746" y="471267"/>
                  <a:pt x="8378746" y="356693"/>
                </a:cubicBezTo>
                <a:cubicBezTo>
                  <a:pt x="8378746" y="356693"/>
                  <a:pt x="8378746" y="356693"/>
                  <a:pt x="8384150" y="354531"/>
                </a:cubicBezTo>
                <a:cubicBezTo>
                  <a:pt x="8384150" y="354531"/>
                  <a:pt x="8384150" y="354531"/>
                  <a:pt x="8384150" y="328590"/>
                </a:cubicBezTo>
                <a:cubicBezTo>
                  <a:pt x="8384150" y="328590"/>
                  <a:pt x="8384150" y="328590"/>
                  <a:pt x="8405768" y="328590"/>
                </a:cubicBezTo>
                <a:cubicBezTo>
                  <a:pt x="8405768" y="328590"/>
                  <a:pt x="8405768" y="328590"/>
                  <a:pt x="8454409" y="246442"/>
                </a:cubicBezTo>
                <a:cubicBezTo>
                  <a:pt x="8454409" y="246442"/>
                  <a:pt x="8454409" y="246442"/>
                  <a:pt x="8459813" y="0"/>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02458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Image slide layout">
    <p:bg>
      <p:bgPr>
        <a:solidFill>
          <a:schemeClr val="tx1"/>
        </a:solidFill>
        <a:effectLst/>
      </p:bgPr>
    </p:bg>
    <p:spTree>
      <p:nvGrpSpPr>
        <p:cNvPr id="1" name=""/>
        <p:cNvGrpSpPr/>
        <p:nvPr/>
      </p:nvGrpSpPr>
      <p:grpSpPr>
        <a:xfrm>
          <a:off x="0" y="0"/>
          <a:ext cx="0" cy="0"/>
          <a:chOff x="0" y="0"/>
          <a:chExt cx="0" cy="0"/>
        </a:xfrm>
      </p:grpSpPr>
      <p:pic>
        <p:nvPicPr>
          <p:cNvPr id="4" name="그림 1">
            <a:extLst>
              <a:ext uri="{FF2B5EF4-FFF2-40B4-BE49-F238E27FC236}">
                <a16:creationId xmlns:a16="http://schemas.microsoft.com/office/drawing/2014/main" id="{E26ECD6E-9DEE-4A2B-B5DD-A1228882C9B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5851939"/>
            <a:ext cx="10229738" cy="1006061"/>
          </a:xfrm>
          <a:prstGeom prst="rect">
            <a:avLst/>
          </a:prstGeom>
        </p:spPr>
      </p:pic>
      <p:pic>
        <p:nvPicPr>
          <p:cNvPr id="5" name="Picture 3" descr="E:\002-KIMS BUSINESS\007-02-MaxPPT-Contents\150902-com-Global-Laptop\mo900.png">
            <a:extLst>
              <a:ext uri="{FF2B5EF4-FFF2-40B4-BE49-F238E27FC236}">
                <a16:creationId xmlns:a16="http://schemas.microsoft.com/office/drawing/2014/main" id="{ED3DE11E-BD5D-4B9D-948E-59777A4C49D4}"/>
              </a:ext>
            </a:extLst>
          </p:cNvPr>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18253"/>
          <a:stretch/>
        </p:blipFill>
        <p:spPr bwMode="auto">
          <a:xfrm flipH="1">
            <a:off x="8093413" y="1839636"/>
            <a:ext cx="4099849" cy="5018364"/>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a:extLst>
              <a:ext uri="{FF2B5EF4-FFF2-40B4-BE49-F238E27FC236}">
                <a16:creationId xmlns:a16="http://schemas.microsoft.com/office/drawing/2014/main" id="{F65EA7C3-C127-4FEF-998A-380766830A98}"/>
              </a:ext>
            </a:extLst>
          </p:cNvPr>
          <p:cNvSpPr>
            <a:spLocks noGrp="1"/>
          </p:cNvSpPr>
          <p:nvPr>
            <p:ph type="pic" idx="14" hasCustomPrompt="1"/>
          </p:nvPr>
        </p:nvSpPr>
        <p:spPr>
          <a:xfrm>
            <a:off x="8524415" y="2255476"/>
            <a:ext cx="1861405" cy="2908225"/>
          </a:xfrm>
          <a:custGeom>
            <a:avLst/>
            <a:gdLst>
              <a:gd name="connsiteX0" fmla="*/ 0 w 1296000"/>
              <a:gd name="connsiteY0" fmla="*/ 0 h 2700000"/>
              <a:gd name="connsiteX1" fmla="*/ 1296000 w 1296000"/>
              <a:gd name="connsiteY1" fmla="*/ 0 h 2700000"/>
              <a:gd name="connsiteX2" fmla="*/ 1296000 w 1296000"/>
              <a:gd name="connsiteY2" fmla="*/ 2700000 h 2700000"/>
              <a:gd name="connsiteX3" fmla="*/ 0 w 1296000"/>
              <a:gd name="connsiteY3" fmla="*/ 2700000 h 2700000"/>
              <a:gd name="connsiteX4" fmla="*/ 0 w 1296000"/>
              <a:gd name="connsiteY4" fmla="*/ 0 h 2700000"/>
              <a:gd name="connsiteX0" fmla="*/ 0 w 1436677"/>
              <a:gd name="connsiteY0" fmla="*/ 0 h 2745513"/>
              <a:gd name="connsiteX1" fmla="*/ 1436677 w 1436677"/>
              <a:gd name="connsiteY1" fmla="*/ 45513 h 2745513"/>
              <a:gd name="connsiteX2" fmla="*/ 1436677 w 1436677"/>
              <a:gd name="connsiteY2" fmla="*/ 2745513 h 2745513"/>
              <a:gd name="connsiteX3" fmla="*/ 140677 w 1436677"/>
              <a:gd name="connsiteY3" fmla="*/ 2745513 h 2745513"/>
              <a:gd name="connsiteX4" fmla="*/ 0 w 1436677"/>
              <a:gd name="connsiteY4" fmla="*/ 0 h 2745513"/>
              <a:gd name="connsiteX0" fmla="*/ 0 w 1453227"/>
              <a:gd name="connsiteY0" fmla="*/ 0 h 2745513"/>
              <a:gd name="connsiteX1" fmla="*/ 1453227 w 1453227"/>
              <a:gd name="connsiteY1" fmla="*/ 45513 h 2745513"/>
              <a:gd name="connsiteX2" fmla="*/ 1453227 w 1453227"/>
              <a:gd name="connsiteY2" fmla="*/ 2745513 h 2745513"/>
              <a:gd name="connsiteX3" fmla="*/ 157227 w 1453227"/>
              <a:gd name="connsiteY3" fmla="*/ 2745513 h 2745513"/>
              <a:gd name="connsiteX4" fmla="*/ 0 w 1453227"/>
              <a:gd name="connsiteY4" fmla="*/ 0 h 2745513"/>
              <a:gd name="connsiteX0" fmla="*/ 0 w 1523565"/>
              <a:gd name="connsiteY0" fmla="*/ 0 h 2745513"/>
              <a:gd name="connsiteX1" fmla="*/ 1523565 w 1523565"/>
              <a:gd name="connsiteY1" fmla="*/ 16550 h 2745513"/>
              <a:gd name="connsiteX2" fmla="*/ 1453227 w 1523565"/>
              <a:gd name="connsiteY2" fmla="*/ 2745513 h 2745513"/>
              <a:gd name="connsiteX3" fmla="*/ 157227 w 1523565"/>
              <a:gd name="connsiteY3" fmla="*/ 2745513 h 2745513"/>
              <a:gd name="connsiteX4" fmla="*/ 0 w 1523565"/>
              <a:gd name="connsiteY4" fmla="*/ 0 h 2745513"/>
              <a:gd name="connsiteX0" fmla="*/ 0 w 1672517"/>
              <a:gd name="connsiteY0" fmla="*/ 0 h 2745513"/>
              <a:gd name="connsiteX1" fmla="*/ 1523565 w 1672517"/>
              <a:gd name="connsiteY1" fmla="*/ 16550 h 2745513"/>
              <a:gd name="connsiteX2" fmla="*/ 1672517 w 1672517"/>
              <a:gd name="connsiteY2" fmla="*/ 2580011 h 2745513"/>
              <a:gd name="connsiteX3" fmla="*/ 157227 w 1672517"/>
              <a:gd name="connsiteY3" fmla="*/ 2745513 h 2745513"/>
              <a:gd name="connsiteX4" fmla="*/ 0 w 1672517"/>
              <a:gd name="connsiteY4" fmla="*/ 0 h 2745513"/>
              <a:gd name="connsiteX0" fmla="*/ 0 w 1672517"/>
              <a:gd name="connsiteY0" fmla="*/ 0 h 2580011"/>
              <a:gd name="connsiteX1" fmla="*/ 1523565 w 1672517"/>
              <a:gd name="connsiteY1" fmla="*/ 16550 h 2580011"/>
              <a:gd name="connsiteX2" fmla="*/ 1672517 w 1672517"/>
              <a:gd name="connsiteY2" fmla="*/ 2580011 h 2580011"/>
              <a:gd name="connsiteX3" fmla="*/ 165502 w 1672517"/>
              <a:gd name="connsiteY3" fmla="*/ 2563460 h 2580011"/>
              <a:gd name="connsiteX4" fmla="*/ 0 w 1672517"/>
              <a:gd name="connsiteY4" fmla="*/ 0 h 2580011"/>
              <a:gd name="connsiteX0" fmla="*/ 0 w 1672517"/>
              <a:gd name="connsiteY0" fmla="*/ 0 h 2604835"/>
              <a:gd name="connsiteX1" fmla="*/ 1523565 w 1672517"/>
              <a:gd name="connsiteY1" fmla="*/ 16550 h 2604835"/>
              <a:gd name="connsiteX2" fmla="*/ 1672517 w 1672517"/>
              <a:gd name="connsiteY2" fmla="*/ 2580011 h 2604835"/>
              <a:gd name="connsiteX3" fmla="*/ 161364 w 1672517"/>
              <a:gd name="connsiteY3" fmla="*/ 2604835 h 2604835"/>
              <a:gd name="connsiteX4" fmla="*/ 0 w 1672517"/>
              <a:gd name="connsiteY4" fmla="*/ 0 h 2604835"/>
              <a:gd name="connsiteX0" fmla="*/ 0 w 1672517"/>
              <a:gd name="connsiteY0" fmla="*/ 0 h 2613110"/>
              <a:gd name="connsiteX1" fmla="*/ 1523565 w 1672517"/>
              <a:gd name="connsiteY1" fmla="*/ 16550 h 2613110"/>
              <a:gd name="connsiteX2" fmla="*/ 1672517 w 1672517"/>
              <a:gd name="connsiteY2" fmla="*/ 2580011 h 2613110"/>
              <a:gd name="connsiteX3" fmla="*/ 161364 w 1672517"/>
              <a:gd name="connsiteY3" fmla="*/ 2613110 h 2613110"/>
              <a:gd name="connsiteX4" fmla="*/ 0 w 1672517"/>
              <a:gd name="connsiteY4" fmla="*/ 0 h 2613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517" h="2613110">
                <a:moveTo>
                  <a:pt x="0" y="0"/>
                </a:moveTo>
                <a:lnTo>
                  <a:pt x="1523565" y="16550"/>
                </a:lnTo>
                <a:lnTo>
                  <a:pt x="1672517" y="2580011"/>
                </a:lnTo>
                <a:lnTo>
                  <a:pt x="161364" y="2613110"/>
                </a:lnTo>
                <a:lnTo>
                  <a:pt x="0" y="0"/>
                </a:lnTo>
                <a:close/>
              </a:path>
            </a:pathLst>
          </a:custGeom>
          <a:solidFill>
            <a:schemeClr val="bg1">
              <a:lumMod val="95000"/>
            </a:schemeClr>
          </a:solidFill>
        </p:spPr>
        <p:txBody>
          <a:bodyPr anchor="ctr"/>
          <a:lstStyle>
            <a:lvl1pPr marL="0" indent="0" algn="ctr">
              <a:buNone/>
              <a:defRPr sz="1600">
                <a:latin typeface="Arial" pitchFamily="34" charset="0"/>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7" name="Text Placeholder 9">
            <a:extLst>
              <a:ext uri="{FF2B5EF4-FFF2-40B4-BE49-F238E27FC236}">
                <a16:creationId xmlns:a16="http://schemas.microsoft.com/office/drawing/2014/main" id="{44AC1258-BCFC-4466-A293-80A95F8CF27A}"/>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7883099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Image slide layout">
    <p:bg>
      <p:bgPr>
        <a:solidFill>
          <a:schemeClr val="tx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256CF63-2A59-478C-8FAC-4D0742B88961}"/>
              </a:ext>
            </a:extLst>
          </p:cNvPr>
          <p:cNvSpPr>
            <a:spLocks noGrp="1"/>
          </p:cNvSpPr>
          <p:nvPr>
            <p:ph type="pic" sz="quarter" idx="14" hasCustomPrompt="1"/>
          </p:nvPr>
        </p:nvSpPr>
        <p:spPr>
          <a:xfrm>
            <a:off x="4924927" y="0"/>
            <a:ext cx="7267073" cy="6858000"/>
          </a:xfrm>
          <a:custGeom>
            <a:avLst/>
            <a:gdLst>
              <a:gd name="connsiteX0" fmla="*/ 3064609 w 7267073"/>
              <a:gd name="connsiteY0" fmla="*/ 0 h 6858000"/>
              <a:gd name="connsiteX1" fmla="*/ 7267073 w 7267073"/>
              <a:gd name="connsiteY1" fmla="*/ 0 h 6858000"/>
              <a:gd name="connsiteX2" fmla="*/ 7267073 w 7267073"/>
              <a:gd name="connsiteY2" fmla="*/ 6858000 h 6858000"/>
              <a:gd name="connsiteX3" fmla="*/ 0 w 726707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267073" h="6858000">
                <a:moveTo>
                  <a:pt x="3064609" y="0"/>
                </a:moveTo>
                <a:lnTo>
                  <a:pt x="7267073" y="0"/>
                </a:lnTo>
                <a:lnTo>
                  <a:pt x="7267073" y="6858000"/>
                </a:lnTo>
                <a:lnTo>
                  <a:pt x="0" y="6858000"/>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800">
                <a:solidFill>
                  <a:schemeClr val="tx1">
                    <a:lumMod val="75000"/>
                    <a:lumOff val="25000"/>
                  </a:schemeClr>
                </a:solidFill>
              </a:defRPr>
            </a:lvl1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17653406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Image slide layout">
    <p:bg>
      <p:bgPr>
        <a:solidFill>
          <a:schemeClr val="tx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3245653-BD79-43BE-9416-81B7DEA6FDE9}"/>
              </a:ext>
            </a:extLst>
          </p:cNvPr>
          <p:cNvSpPr>
            <a:spLocks noGrp="1"/>
          </p:cNvSpPr>
          <p:nvPr>
            <p:ph type="pic" sz="quarter" idx="14" hasCustomPrompt="1"/>
          </p:nvPr>
        </p:nvSpPr>
        <p:spPr>
          <a:xfrm>
            <a:off x="2" y="0"/>
            <a:ext cx="12191999" cy="6858000"/>
          </a:xfrm>
          <a:custGeom>
            <a:avLst/>
            <a:gdLst>
              <a:gd name="connsiteX0" fmla="*/ 6400777 w 12191999"/>
              <a:gd name="connsiteY0" fmla="*/ 0 h 6858000"/>
              <a:gd name="connsiteX1" fmla="*/ 12191999 w 12191999"/>
              <a:gd name="connsiteY1" fmla="*/ 0 h 6858000"/>
              <a:gd name="connsiteX2" fmla="*/ 12191999 w 12191999"/>
              <a:gd name="connsiteY2" fmla="*/ 1 h 6858000"/>
              <a:gd name="connsiteX3" fmla="*/ 5791223 w 12191999"/>
              <a:gd name="connsiteY3" fmla="*/ 6858000 h 6858000"/>
              <a:gd name="connsiteX4" fmla="*/ 0 w 12191999"/>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99" h="6858000">
                <a:moveTo>
                  <a:pt x="6400777" y="0"/>
                </a:moveTo>
                <a:lnTo>
                  <a:pt x="12191999" y="0"/>
                </a:lnTo>
                <a:lnTo>
                  <a:pt x="12191999" y="1"/>
                </a:lnTo>
                <a:lnTo>
                  <a:pt x="5791223" y="6858000"/>
                </a:lnTo>
                <a:lnTo>
                  <a:pt x="0" y="6858000"/>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128452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597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Image slide layout">
    <p:bg>
      <p:bgPr>
        <a:solidFill>
          <a:schemeClr val="tx1"/>
        </a:solidFill>
        <a:effectLst/>
      </p:bgPr>
    </p:bg>
    <p:spTree>
      <p:nvGrpSpPr>
        <p:cNvPr id="1" name=""/>
        <p:cNvGrpSpPr/>
        <p:nvPr/>
      </p:nvGrpSpPr>
      <p:grpSpPr>
        <a:xfrm>
          <a:off x="0" y="0"/>
          <a:ext cx="0" cy="0"/>
          <a:chOff x="0" y="0"/>
          <a:chExt cx="0" cy="0"/>
        </a:xfrm>
      </p:grpSpPr>
      <p:sp>
        <p:nvSpPr>
          <p:cNvPr id="4" name="Picture Placeholder 19">
            <a:extLst>
              <a:ext uri="{FF2B5EF4-FFF2-40B4-BE49-F238E27FC236}">
                <a16:creationId xmlns:a16="http://schemas.microsoft.com/office/drawing/2014/main" id="{721FF661-E1BF-44AB-AE42-30299A0C2808}"/>
              </a:ext>
            </a:extLst>
          </p:cNvPr>
          <p:cNvSpPr>
            <a:spLocks noGrp="1"/>
          </p:cNvSpPr>
          <p:nvPr>
            <p:ph type="pic" idx="14" hasCustomPrompt="1"/>
          </p:nvPr>
        </p:nvSpPr>
        <p:spPr>
          <a:xfrm>
            <a:off x="0" y="0"/>
            <a:ext cx="7155850" cy="6858000"/>
          </a:xfrm>
          <a:custGeom>
            <a:avLst/>
            <a:gdLst>
              <a:gd name="connsiteX0" fmla="*/ 0 w 7155850"/>
              <a:gd name="connsiteY0" fmla="*/ 3024930 h 6858000"/>
              <a:gd name="connsiteX1" fmla="*/ 2358530 w 7155850"/>
              <a:gd name="connsiteY1" fmla="*/ 6858000 h 6858000"/>
              <a:gd name="connsiteX2" fmla="*/ 1329860 w 7155850"/>
              <a:gd name="connsiteY2" fmla="*/ 6858000 h 6858000"/>
              <a:gd name="connsiteX3" fmla="*/ 0 w 7155850"/>
              <a:gd name="connsiteY3" fmla="*/ 4691859 h 6858000"/>
              <a:gd name="connsiteX4" fmla="*/ 1 w 7155850"/>
              <a:gd name="connsiteY4" fmla="*/ 397145 h 6858000"/>
              <a:gd name="connsiteX5" fmla="*/ 3459898 w 7155850"/>
              <a:gd name="connsiteY5" fmla="*/ 6020152 h 6858000"/>
              <a:gd name="connsiteX6" fmla="*/ 2945517 w 7155850"/>
              <a:gd name="connsiteY6" fmla="*/ 6858000 h 6858000"/>
              <a:gd name="connsiteX7" fmla="*/ 1 w 7155850"/>
              <a:gd name="connsiteY7" fmla="*/ 2060197 h 6858000"/>
              <a:gd name="connsiteX8" fmla="*/ 396861 w 7155850"/>
              <a:gd name="connsiteY8" fmla="*/ 0 h 6858000"/>
              <a:gd name="connsiteX9" fmla="*/ 7155850 w 7155850"/>
              <a:gd name="connsiteY9" fmla="*/ 0 h 6858000"/>
              <a:gd name="connsiteX10" fmla="*/ 3780151 w 7155850"/>
              <a:gd name="connsiteY10" fmla="*/ 54985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55850" h="6858000">
                <a:moveTo>
                  <a:pt x="0" y="3024930"/>
                </a:moveTo>
                <a:lnTo>
                  <a:pt x="2358530" y="6858000"/>
                </a:lnTo>
                <a:lnTo>
                  <a:pt x="1329860" y="6858000"/>
                </a:lnTo>
                <a:lnTo>
                  <a:pt x="0" y="4691859"/>
                </a:lnTo>
                <a:close/>
                <a:moveTo>
                  <a:pt x="1" y="397145"/>
                </a:moveTo>
                <a:lnTo>
                  <a:pt x="3459898" y="6020152"/>
                </a:lnTo>
                <a:lnTo>
                  <a:pt x="2945517" y="6858000"/>
                </a:lnTo>
                <a:lnTo>
                  <a:pt x="1" y="2060197"/>
                </a:lnTo>
                <a:close/>
                <a:moveTo>
                  <a:pt x="396861" y="0"/>
                </a:moveTo>
                <a:lnTo>
                  <a:pt x="7155850" y="0"/>
                </a:lnTo>
                <a:lnTo>
                  <a:pt x="3780151" y="5498507"/>
                </a:lnTo>
                <a:close/>
              </a:path>
            </a:pathLst>
          </a:custGeom>
          <a:solidFill>
            <a:schemeClr val="bg1">
              <a:lumMod val="95000"/>
            </a:schemeClr>
          </a:solidFill>
        </p:spPr>
        <p:txBody>
          <a:bodyPr wrap="square" tIns="1097280" anchor="t">
            <a:noAutofit/>
          </a:bodyPr>
          <a:lstStyle>
            <a:lvl1pPr marL="0" indent="0" algn="ctr">
              <a:buNone/>
              <a:defRPr sz="14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40644110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Image slide layout">
    <p:bg>
      <p:bgPr>
        <a:solidFill>
          <a:schemeClr val="tx1"/>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1149362" y="389541"/>
            <a:ext cx="6078918" cy="6078918"/>
          </a:xfrm>
          <a:prstGeom prst="diamond">
            <a:avLst/>
          </a:prstGeom>
          <a:solidFill>
            <a:schemeClr val="bg1">
              <a:lumMod val="95000"/>
            </a:schemeClr>
          </a:solidFill>
          <a:ln w="50800">
            <a:solidFill>
              <a:schemeClr val="bg1"/>
            </a:solid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053651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Image slide layout">
    <p:bg>
      <p:bgPr>
        <a:solidFill>
          <a:schemeClr val="tx1"/>
        </a:solidFill>
        <a:effectLst/>
      </p:bgPr>
    </p:bg>
    <p:spTree>
      <p:nvGrpSpPr>
        <p:cNvPr id="1" name=""/>
        <p:cNvGrpSpPr/>
        <p:nvPr/>
      </p:nvGrpSpPr>
      <p:grpSpPr>
        <a:xfrm>
          <a:off x="0" y="0"/>
          <a:ext cx="0" cy="0"/>
          <a:chOff x="0" y="0"/>
          <a:chExt cx="0" cy="0"/>
        </a:xfrm>
      </p:grpSpPr>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
        <p:nvSpPr>
          <p:cNvPr id="4" name="Picture Placeholder 2">
            <a:extLst>
              <a:ext uri="{FF2B5EF4-FFF2-40B4-BE49-F238E27FC236}">
                <a16:creationId xmlns:a16="http://schemas.microsoft.com/office/drawing/2014/main" id="{B248F514-64E6-478F-BD5B-2F5FF8194E9D}"/>
              </a:ext>
            </a:extLst>
          </p:cNvPr>
          <p:cNvSpPr>
            <a:spLocks noGrp="1"/>
          </p:cNvSpPr>
          <p:nvPr>
            <p:ph type="pic" idx="18" hasCustomPrompt="1"/>
          </p:nvPr>
        </p:nvSpPr>
        <p:spPr>
          <a:xfrm>
            <a:off x="904680" y="2301255"/>
            <a:ext cx="2268786" cy="1852456"/>
          </a:xfrm>
          <a:prstGeom prst="rect">
            <a:avLst/>
          </a:prstGeom>
          <a:solidFill>
            <a:schemeClr val="bg1">
              <a:lumMod val="95000"/>
            </a:schemeClr>
          </a:solidFill>
        </p:spPr>
        <p:txBody>
          <a:bodyPr anchor="ctr"/>
          <a:lstStyle>
            <a:lvl1pPr marL="0" indent="0" algn="ctr">
              <a:buNone/>
              <a:defRPr sz="14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 name="Picture Placeholder 2">
            <a:extLst>
              <a:ext uri="{FF2B5EF4-FFF2-40B4-BE49-F238E27FC236}">
                <a16:creationId xmlns:a16="http://schemas.microsoft.com/office/drawing/2014/main" id="{AD9F10B1-4908-4FDA-BFB4-BCD570CDCB90}"/>
              </a:ext>
            </a:extLst>
          </p:cNvPr>
          <p:cNvSpPr>
            <a:spLocks noGrp="1"/>
          </p:cNvSpPr>
          <p:nvPr>
            <p:ph type="pic" idx="19" hasCustomPrompt="1"/>
          </p:nvPr>
        </p:nvSpPr>
        <p:spPr>
          <a:xfrm>
            <a:off x="3611864" y="2301255"/>
            <a:ext cx="2268786" cy="1852456"/>
          </a:xfrm>
          <a:prstGeom prst="rect">
            <a:avLst/>
          </a:prstGeom>
          <a:solidFill>
            <a:schemeClr val="bg1">
              <a:lumMod val="95000"/>
            </a:schemeClr>
          </a:solidFill>
        </p:spPr>
        <p:txBody>
          <a:bodyPr anchor="ctr"/>
          <a:lstStyle>
            <a:lvl1pPr marL="0" indent="0" algn="ctr">
              <a:buNone/>
              <a:defRPr sz="14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6" name="Picture Placeholder 2">
            <a:extLst>
              <a:ext uri="{FF2B5EF4-FFF2-40B4-BE49-F238E27FC236}">
                <a16:creationId xmlns:a16="http://schemas.microsoft.com/office/drawing/2014/main" id="{7A18808D-4787-4529-A142-029C02C56371}"/>
              </a:ext>
            </a:extLst>
          </p:cNvPr>
          <p:cNvSpPr>
            <a:spLocks noGrp="1"/>
          </p:cNvSpPr>
          <p:nvPr>
            <p:ph type="pic" idx="20" hasCustomPrompt="1"/>
          </p:nvPr>
        </p:nvSpPr>
        <p:spPr>
          <a:xfrm>
            <a:off x="6319048" y="2301255"/>
            <a:ext cx="2268786" cy="1852456"/>
          </a:xfrm>
          <a:prstGeom prst="rect">
            <a:avLst/>
          </a:prstGeom>
          <a:solidFill>
            <a:schemeClr val="bg1">
              <a:lumMod val="95000"/>
            </a:schemeClr>
          </a:solidFill>
        </p:spPr>
        <p:txBody>
          <a:bodyPr anchor="ctr"/>
          <a:lstStyle>
            <a:lvl1pPr marL="0" indent="0" algn="ctr">
              <a:buNone/>
              <a:defRPr sz="14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7" name="Picture Placeholder 2">
            <a:extLst>
              <a:ext uri="{FF2B5EF4-FFF2-40B4-BE49-F238E27FC236}">
                <a16:creationId xmlns:a16="http://schemas.microsoft.com/office/drawing/2014/main" id="{D5106DBC-8A8E-4A2C-9FCB-D57D9E77722B}"/>
              </a:ext>
            </a:extLst>
          </p:cNvPr>
          <p:cNvSpPr>
            <a:spLocks noGrp="1"/>
          </p:cNvSpPr>
          <p:nvPr>
            <p:ph type="pic" idx="21" hasCustomPrompt="1"/>
          </p:nvPr>
        </p:nvSpPr>
        <p:spPr>
          <a:xfrm>
            <a:off x="9026232" y="2301255"/>
            <a:ext cx="2268786" cy="1852456"/>
          </a:xfrm>
          <a:prstGeom prst="rect">
            <a:avLst/>
          </a:prstGeom>
          <a:solidFill>
            <a:schemeClr val="bg1">
              <a:lumMod val="95000"/>
            </a:schemeClr>
          </a:solidFill>
        </p:spPr>
        <p:txBody>
          <a:bodyPr anchor="ctr"/>
          <a:lstStyle>
            <a:lvl1pPr marL="0" indent="0" algn="ctr">
              <a:buNone/>
              <a:defRPr sz="14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712939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13224287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solidFill>
          <a:schemeClr val="tx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64022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ontents slide layout">
    <p:bg>
      <p:bgPr>
        <a:solidFill>
          <a:schemeClr val="tx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514483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A80D6EB4-6316-4BD4-9779-1C793C88EF1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
        <p:nvSpPr>
          <p:cNvPr id="3" name="Rectangle 2">
            <a:extLst>
              <a:ext uri="{FF2B5EF4-FFF2-40B4-BE49-F238E27FC236}">
                <a16:creationId xmlns:a16="http://schemas.microsoft.com/office/drawing/2014/main" id="{2F7516D1-CC67-491A-A475-E2E321DE7470}"/>
              </a:ext>
            </a:extLst>
          </p:cNvPr>
          <p:cNvSpPr/>
          <p:nvPr userDrawn="1"/>
        </p:nvSpPr>
        <p:spPr>
          <a:xfrm>
            <a:off x="0" y="3667328"/>
            <a:ext cx="12192000" cy="3190671"/>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3858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502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964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46145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16231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slideLayout" Target="../slideLayouts/slideLayout23.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66" r:id="rId2"/>
    <p:sldLayoutId id="2147483673" r:id="rId3"/>
    <p:sldLayoutId id="2147483668" r:id="rId4"/>
    <p:sldLayoutId id="2147483670" r:id="rId5"/>
    <p:sldLayoutId id="2147483669" r:id="rId6"/>
    <p:sldLayoutId id="2147483671" r:id="rId7"/>
    <p:sldLayoutId id="2147483672" r:id="rId8"/>
    <p:sldLayoutId id="2147483674" r:id="rId9"/>
    <p:sldLayoutId id="2147483680" r:id="rId10"/>
    <p:sldLayoutId id="2147483684" r:id="rId11"/>
    <p:sldLayoutId id="2147483665" r:id="rId12"/>
    <p:sldLayoutId id="2147483683" r:id="rId13"/>
    <p:sldLayoutId id="2147483682" r:id="rId14"/>
    <p:sldLayoutId id="2147483681" r:id="rId15"/>
    <p:sldLayoutId id="2147483679" r:id="rId16"/>
    <p:sldLayoutId id="2147483678" r:id="rId17"/>
    <p:sldLayoutId id="2147483677" r:id="rId18"/>
    <p:sldLayoutId id="2147483676" r:id="rId19"/>
    <p:sldLayoutId id="2147483675" r:id="rId20"/>
    <p:sldLayoutId id="2147483660"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hyperlink" Target="http://www.free-powerpoint-templates-design.com/"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3.xml"/><Relationship Id="rId5" Type="http://schemas.openxmlformats.org/officeDocument/2006/relationships/image" Target="../media/image34.jpeg"/><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material.io/guidelines/layout/structure.html#structure-app-bar" TargetMode="Externa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90523" y="81720"/>
            <a:ext cx="11573197" cy="724247"/>
          </a:xfrm>
        </p:spPr>
        <p:txBody>
          <a:bodyPr>
            <a:normAutofit fontScale="92500" lnSpcReduction="10000"/>
          </a:bodyPr>
          <a:lstStyle/>
          <a:p>
            <a:r>
              <a:rPr lang="en-US" b="1" dirty="0" err="1">
                <a:solidFill>
                  <a:schemeClr val="bg2">
                    <a:lumMod val="25000"/>
                  </a:schemeClr>
                </a:solidFill>
                <a:latin typeface="Arial Unicode MS" panose="020B0604020202020204" pitchFamily="50" charset="-128"/>
                <a:ea typeface="Arial Unicode MS" panose="020B0604020202020204" pitchFamily="50" charset="-128"/>
                <a:cs typeface="Arial Unicode MS" panose="020B0604020202020204" pitchFamily="50" charset="-128"/>
              </a:rPr>
              <a:t>Lập</a:t>
            </a:r>
            <a:r>
              <a:rPr lang="en-US" b="1" dirty="0">
                <a:solidFill>
                  <a:schemeClr val="bg2">
                    <a:lumMod val="25000"/>
                  </a:schemeClr>
                </a:solidFill>
                <a:latin typeface="Arial Unicode MS" panose="020B0604020202020204" pitchFamily="50" charset="-128"/>
                <a:ea typeface="Arial Unicode MS" panose="020B0604020202020204" pitchFamily="50" charset="-128"/>
                <a:cs typeface="Arial Unicode MS" panose="020B0604020202020204" pitchFamily="50" charset="-128"/>
              </a:rPr>
              <a:t> </a:t>
            </a:r>
            <a:r>
              <a:rPr lang="en-US" b="1" dirty="0" err="1">
                <a:solidFill>
                  <a:schemeClr val="bg2">
                    <a:lumMod val="25000"/>
                  </a:schemeClr>
                </a:solidFill>
                <a:latin typeface="Arial Unicode MS" panose="020B0604020202020204" pitchFamily="50" charset="-128"/>
                <a:ea typeface="Arial Unicode MS" panose="020B0604020202020204" pitchFamily="50" charset="-128"/>
                <a:cs typeface="Arial Unicode MS" panose="020B0604020202020204" pitchFamily="50" charset="-128"/>
              </a:rPr>
              <a:t>Trình</a:t>
            </a:r>
            <a:r>
              <a:rPr lang="en-US" b="1" dirty="0">
                <a:solidFill>
                  <a:schemeClr val="bg2">
                    <a:lumMod val="25000"/>
                  </a:schemeClr>
                </a:solidFill>
                <a:latin typeface="Arial Unicode MS" panose="020B0604020202020204" pitchFamily="50" charset="-128"/>
                <a:ea typeface="Arial Unicode MS" panose="020B0604020202020204" pitchFamily="50" charset="-128"/>
                <a:cs typeface="Arial Unicode MS" panose="020B0604020202020204" pitchFamily="50" charset="-128"/>
              </a:rPr>
              <a:t> </a:t>
            </a:r>
            <a:r>
              <a:rPr lang="en-US" b="1" dirty="0" err="1">
                <a:solidFill>
                  <a:schemeClr val="bg2">
                    <a:lumMod val="25000"/>
                  </a:schemeClr>
                </a:solidFill>
                <a:latin typeface="Arial Unicode MS" panose="020B0604020202020204" pitchFamily="50" charset="-128"/>
                <a:ea typeface="Arial Unicode MS" panose="020B0604020202020204" pitchFamily="50" charset="-128"/>
                <a:cs typeface="Arial Unicode MS" panose="020B0604020202020204" pitchFamily="50" charset="-128"/>
              </a:rPr>
              <a:t>Thiết</a:t>
            </a:r>
            <a:r>
              <a:rPr lang="en-US" b="1" dirty="0">
                <a:solidFill>
                  <a:schemeClr val="bg2">
                    <a:lumMod val="25000"/>
                  </a:schemeClr>
                </a:solidFill>
                <a:latin typeface="Arial Unicode MS" panose="020B0604020202020204" pitchFamily="50" charset="-128"/>
                <a:ea typeface="Arial Unicode MS" panose="020B0604020202020204" pitchFamily="50" charset="-128"/>
                <a:cs typeface="Arial Unicode MS" panose="020B0604020202020204" pitchFamily="50" charset="-128"/>
              </a:rPr>
              <a:t> </a:t>
            </a:r>
            <a:r>
              <a:rPr lang="en-US" b="1" dirty="0" err="1">
                <a:solidFill>
                  <a:schemeClr val="bg2">
                    <a:lumMod val="25000"/>
                  </a:schemeClr>
                </a:solidFill>
                <a:latin typeface="Arial Unicode MS" panose="020B0604020202020204" pitchFamily="50" charset="-128"/>
                <a:ea typeface="Arial Unicode MS" panose="020B0604020202020204" pitchFamily="50" charset="-128"/>
                <a:cs typeface="Arial Unicode MS" panose="020B0604020202020204" pitchFamily="50" charset="-128"/>
              </a:rPr>
              <a:t>Bị</a:t>
            </a:r>
            <a:r>
              <a:rPr lang="en-US" b="1" dirty="0">
                <a:solidFill>
                  <a:schemeClr val="bg2">
                    <a:lumMod val="25000"/>
                  </a:schemeClr>
                </a:solidFill>
                <a:latin typeface="Arial Unicode MS" panose="020B0604020202020204" pitchFamily="50" charset="-128"/>
                <a:ea typeface="Arial Unicode MS" panose="020B0604020202020204" pitchFamily="50" charset="-128"/>
                <a:cs typeface="Arial Unicode MS" panose="020B0604020202020204" pitchFamily="50" charset="-128"/>
              </a:rPr>
              <a:t> Di </a:t>
            </a:r>
            <a:r>
              <a:rPr lang="en-US" b="1" dirty="0" err="1">
                <a:solidFill>
                  <a:schemeClr val="bg2">
                    <a:lumMod val="25000"/>
                  </a:schemeClr>
                </a:solidFill>
                <a:latin typeface="Arial Unicode MS" panose="020B0604020202020204" pitchFamily="50" charset="-128"/>
                <a:ea typeface="Arial Unicode MS" panose="020B0604020202020204" pitchFamily="50" charset="-128"/>
                <a:cs typeface="Arial Unicode MS" panose="020B0604020202020204" pitchFamily="50" charset="-128"/>
              </a:rPr>
              <a:t>Động</a:t>
            </a:r>
            <a:endParaRPr lang="vi-VN" b="1" dirty="0">
              <a:solidFill>
                <a:schemeClr val="bg2">
                  <a:lumMod val="25000"/>
                </a:schemeClr>
              </a:solidFill>
              <a:latin typeface="Arial Unicode MS" panose="020B0604020202020204" pitchFamily="50" charset="-128"/>
              <a:ea typeface="Arial Unicode MS" panose="020B0604020202020204" pitchFamily="50" charset="-128"/>
              <a:cs typeface="Arial Unicode MS" panose="020B0604020202020204" pitchFamily="50" charset="-128"/>
            </a:endParaRPr>
          </a:p>
        </p:txBody>
      </p:sp>
      <p:grpSp>
        <p:nvGrpSpPr>
          <p:cNvPr id="19" name="Group 18">
            <a:extLst>
              <a:ext uri="{FF2B5EF4-FFF2-40B4-BE49-F238E27FC236}">
                <a16:creationId xmlns:a16="http://schemas.microsoft.com/office/drawing/2014/main" id="{C733D01E-5BDF-4C4A-BCBD-9A67558255B1}"/>
              </a:ext>
            </a:extLst>
          </p:cNvPr>
          <p:cNvGrpSpPr/>
          <p:nvPr/>
        </p:nvGrpSpPr>
        <p:grpSpPr>
          <a:xfrm>
            <a:off x="711160" y="4261270"/>
            <a:ext cx="2093813" cy="2229893"/>
            <a:chOff x="1100103" y="2793247"/>
            <a:chExt cx="3462029" cy="3687030"/>
          </a:xfrm>
        </p:grpSpPr>
        <p:sp>
          <p:nvSpPr>
            <p:cNvPr id="20" name="Freeform 18">
              <a:extLst>
                <a:ext uri="{FF2B5EF4-FFF2-40B4-BE49-F238E27FC236}">
                  <a16:creationId xmlns:a16="http://schemas.microsoft.com/office/drawing/2014/main" id="{37F836A9-DE96-47DE-B129-7024F29FB42F}"/>
                </a:ext>
              </a:extLst>
            </p:cNvPr>
            <p:cNvSpPr>
              <a:spLocks/>
            </p:cNvSpPr>
            <p:nvPr/>
          </p:nvSpPr>
          <p:spPr bwMode="auto">
            <a:xfrm flipH="1">
              <a:off x="1259632" y="2793247"/>
              <a:ext cx="1656184" cy="1741475"/>
            </a:xfrm>
            <a:custGeom>
              <a:avLst/>
              <a:gdLst/>
              <a:ahLst/>
              <a:cxnLst/>
              <a:rect l="l" t="t" r="r" b="b"/>
              <a:pathLst>
                <a:path w="1656184" h="1741475">
                  <a:moveTo>
                    <a:pt x="853425" y="0"/>
                  </a:moveTo>
                  <a:lnTo>
                    <a:pt x="789249" y="5234"/>
                  </a:lnTo>
                  <a:lnTo>
                    <a:pt x="628247" y="41869"/>
                  </a:lnTo>
                  <a:lnTo>
                    <a:pt x="580396" y="59896"/>
                  </a:lnTo>
                  <a:lnTo>
                    <a:pt x="533110" y="80250"/>
                  </a:lnTo>
                  <a:lnTo>
                    <a:pt x="486948" y="104673"/>
                  </a:lnTo>
                  <a:lnTo>
                    <a:pt x="444164" y="132005"/>
                  </a:lnTo>
                  <a:lnTo>
                    <a:pt x="403069" y="162825"/>
                  </a:lnTo>
                  <a:lnTo>
                    <a:pt x="365352" y="196553"/>
                  </a:lnTo>
                  <a:lnTo>
                    <a:pt x="330449" y="233188"/>
                  </a:lnTo>
                  <a:lnTo>
                    <a:pt x="298924" y="273313"/>
                  </a:lnTo>
                  <a:lnTo>
                    <a:pt x="271340" y="315764"/>
                  </a:lnTo>
                  <a:lnTo>
                    <a:pt x="247696" y="361123"/>
                  </a:lnTo>
                  <a:lnTo>
                    <a:pt x="227993" y="409970"/>
                  </a:lnTo>
                  <a:lnTo>
                    <a:pt x="196468" y="544301"/>
                  </a:lnTo>
                  <a:lnTo>
                    <a:pt x="193653" y="576865"/>
                  </a:lnTo>
                  <a:cubicBezTo>
                    <a:pt x="193278" y="587139"/>
                    <a:pt x="192903" y="597412"/>
                    <a:pt x="192528" y="607686"/>
                  </a:cubicBezTo>
                  <a:cubicBezTo>
                    <a:pt x="192903" y="617184"/>
                    <a:pt x="193278" y="626682"/>
                    <a:pt x="193653" y="636180"/>
                  </a:cubicBezTo>
                  <a:cubicBezTo>
                    <a:pt x="193840" y="645678"/>
                    <a:pt x="194028" y="655177"/>
                    <a:pt x="194216" y="664674"/>
                  </a:cubicBezTo>
                  <a:lnTo>
                    <a:pt x="194216" y="691424"/>
                  </a:lnTo>
                  <a:lnTo>
                    <a:pt x="191402" y="716430"/>
                  </a:lnTo>
                  <a:lnTo>
                    <a:pt x="182958" y="742016"/>
                  </a:lnTo>
                  <a:lnTo>
                    <a:pt x="167758" y="772837"/>
                  </a:lnTo>
                  <a:lnTo>
                    <a:pt x="149181" y="801331"/>
                  </a:lnTo>
                  <a:lnTo>
                    <a:pt x="128915" y="826336"/>
                  </a:lnTo>
                  <a:lnTo>
                    <a:pt x="107523" y="851923"/>
                  </a:lnTo>
                  <a:lnTo>
                    <a:pt x="85005" y="875184"/>
                  </a:lnTo>
                  <a:lnTo>
                    <a:pt x="62487" y="898445"/>
                  </a:lnTo>
                  <a:lnTo>
                    <a:pt x="41095" y="924031"/>
                  </a:lnTo>
                  <a:lnTo>
                    <a:pt x="33777" y="931009"/>
                  </a:lnTo>
                  <a:lnTo>
                    <a:pt x="24769" y="939732"/>
                  </a:lnTo>
                  <a:lnTo>
                    <a:pt x="15200" y="950199"/>
                  </a:lnTo>
                  <a:lnTo>
                    <a:pt x="7319" y="960666"/>
                  </a:lnTo>
                  <a:lnTo>
                    <a:pt x="2252" y="973460"/>
                  </a:lnTo>
                  <a:lnTo>
                    <a:pt x="0" y="987416"/>
                  </a:lnTo>
                  <a:lnTo>
                    <a:pt x="2815" y="1001955"/>
                  </a:lnTo>
                  <a:lnTo>
                    <a:pt x="10133" y="1015911"/>
                  </a:lnTo>
                  <a:lnTo>
                    <a:pt x="22518" y="1027541"/>
                  </a:lnTo>
                  <a:lnTo>
                    <a:pt x="36592" y="1035682"/>
                  </a:lnTo>
                  <a:lnTo>
                    <a:pt x="54043" y="1043243"/>
                  </a:lnTo>
                  <a:lnTo>
                    <a:pt x="72621" y="1049639"/>
                  </a:lnTo>
                  <a:lnTo>
                    <a:pt x="91197" y="1056035"/>
                  </a:lnTo>
                  <a:lnTo>
                    <a:pt x="109212" y="1062432"/>
                  </a:lnTo>
                  <a:lnTo>
                    <a:pt x="126663" y="1069992"/>
                  </a:lnTo>
                  <a:lnTo>
                    <a:pt x="142425" y="1078133"/>
                  </a:lnTo>
                  <a:lnTo>
                    <a:pt x="153685" y="1088601"/>
                  </a:lnTo>
                  <a:lnTo>
                    <a:pt x="150306" y="1102557"/>
                  </a:lnTo>
                  <a:lnTo>
                    <a:pt x="144114" y="1115351"/>
                  </a:lnTo>
                  <a:lnTo>
                    <a:pt x="137921" y="1128725"/>
                  </a:lnTo>
                  <a:lnTo>
                    <a:pt x="131166" y="1141518"/>
                  </a:lnTo>
                  <a:lnTo>
                    <a:pt x="124974" y="1154312"/>
                  </a:lnTo>
                  <a:lnTo>
                    <a:pt x="120471" y="1167105"/>
                  </a:lnTo>
                  <a:lnTo>
                    <a:pt x="118781" y="1178735"/>
                  </a:lnTo>
                  <a:lnTo>
                    <a:pt x="119907" y="1191529"/>
                  </a:lnTo>
                  <a:lnTo>
                    <a:pt x="126100" y="1203159"/>
                  </a:lnTo>
                  <a:lnTo>
                    <a:pt x="137359" y="1214790"/>
                  </a:lnTo>
                  <a:lnTo>
                    <a:pt x="153685" y="1226420"/>
                  </a:lnTo>
                  <a:lnTo>
                    <a:pt x="150306" y="1235725"/>
                  </a:lnTo>
                  <a:lnTo>
                    <a:pt x="145240" y="1245029"/>
                  </a:lnTo>
                  <a:lnTo>
                    <a:pt x="141300" y="1256077"/>
                  </a:lnTo>
                  <a:lnTo>
                    <a:pt x="140174" y="1267708"/>
                  </a:lnTo>
                  <a:lnTo>
                    <a:pt x="142425" y="1279339"/>
                  </a:lnTo>
                  <a:lnTo>
                    <a:pt x="148618" y="1289806"/>
                  </a:lnTo>
                  <a:lnTo>
                    <a:pt x="156499" y="1297947"/>
                  </a:lnTo>
                  <a:lnTo>
                    <a:pt x="166632" y="1305506"/>
                  </a:lnTo>
                  <a:lnTo>
                    <a:pt x="176765" y="1310740"/>
                  </a:lnTo>
                  <a:lnTo>
                    <a:pt x="186335" y="1317137"/>
                  </a:lnTo>
                  <a:lnTo>
                    <a:pt x="195343" y="1325860"/>
                  </a:lnTo>
                  <a:lnTo>
                    <a:pt x="200408" y="1335164"/>
                  </a:lnTo>
                  <a:lnTo>
                    <a:pt x="205475" y="1352028"/>
                  </a:lnTo>
                  <a:lnTo>
                    <a:pt x="205475" y="1371218"/>
                  </a:lnTo>
                  <a:lnTo>
                    <a:pt x="203787" y="1389245"/>
                  </a:lnTo>
                  <a:lnTo>
                    <a:pt x="199283" y="1407854"/>
                  </a:lnTo>
                  <a:lnTo>
                    <a:pt x="195343" y="1425881"/>
                  </a:lnTo>
                  <a:lnTo>
                    <a:pt x="192528" y="1442163"/>
                  </a:lnTo>
                  <a:lnTo>
                    <a:pt x="190276" y="1465424"/>
                  </a:lnTo>
                  <a:lnTo>
                    <a:pt x="192528" y="1486358"/>
                  </a:lnTo>
                  <a:lnTo>
                    <a:pt x="198719" y="1505548"/>
                  </a:lnTo>
                  <a:lnTo>
                    <a:pt x="206601" y="1522413"/>
                  </a:lnTo>
                  <a:lnTo>
                    <a:pt x="217860" y="1535787"/>
                  </a:lnTo>
                  <a:lnTo>
                    <a:pt x="232497" y="1548581"/>
                  </a:lnTo>
                  <a:lnTo>
                    <a:pt x="246570" y="1559048"/>
                  </a:lnTo>
                  <a:lnTo>
                    <a:pt x="262896" y="1567771"/>
                  </a:lnTo>
                  <a:lnTo>
                    <a:pt x="279221" y="1575331"/>
                  </a:lnTo>
                  <a:lnTo>
                    <a:pt x="295546" y="1579401"/>
                  </a:lnTo>
                  <a:lnTo>
                    <a:pt x="325383" y="1584635"/>
                  </a:lnTo>
                  <a:lnTo>
                    <a:pt x="356908" y="1586961"/>
                  </a:lnTo>
                  <a:lnTo>
                    <a:pt x="390121" y="1585798"/>
                  </a:lnTo>
                  <a:lnTo>
                    <a:pt x="422772" y="1582309"/>
                  </a:lnTo>
                  <a:lnTo>
                    <a:pt x="455423" y="1578238"/>
                  </a:lnTo>
                  <a:lnTo>
                    <a:pt x="486385" y="1571841"/>
                  </a:lnTo>
                  <a:lnTo>
                    <a:pt x="513969" y="1564281"/>
                  </a:lnTo>
                  <a:lnTo>
                    <a:pt x="529900" y="1558923"/>
                  </a:lnTo>
                  <a:lnTo>
                    <a:pt x="609866" y="1741475"/>
                  </a:lnTo>
                  <a:lnTo>
                    <a:pt x="699234" y="1702328"/>
                  </a:lnTo>
                  <a:lnTo>
                    <a:pt x="697686" y="1708838"/>
                  </a:lnTo>
                  <a:lnTo>
                    <a:pt x="1413007" y="1487444"/>
                  </a:lnTo>
                  <a:lnTo>
                    <a:pt x="1412429" y="1485195"/>
                  </a:lnTo>
                  <a:lnTo>
                    <a:pt x="1405111" y="1455538"/>
                  </a:lnTo>
                  <a:lnTo>
                    <a:pt x="1398918" y="1425881"/>
                  </a:lnTo>
                  <a:lnTo>
                    <a:pt x="1394978" y="1398549"/>
                  </a:lnTo>
                  <a:lnTo>
                    <a:pt x="1392163" y="1372381"/>
                  </a:lnTo>
                  <a:lnTo>
                    <a:pt x="1391037" y="1350865"/>
                  </a:lnTo>
                  <a:lnTo>
                    <a:pt x="1392163" y="1332837"/>
                  </a:lnTo>
                  <a:lnTo>
                    <a:pt x="1401171" y="1295039"/>
                  </a:lnTo>
                  <a:lnTo>
                    <a:pt x="1412429" y="1260148"/>
                  </a:lnTo>
                  <a:lnTo>
                    <a:pt x="1426503" y="1227001"/>
                  </a:lnTo>
                  <a:lnTo>
                    <a:pt x="1443954" y="1197926"/>
                  </a:lnTo>
                  <a:lnTo>
                    <a:pt x="1469849" y="1161872"/>
                  </a:lnTo>
                  <a:lnTo>
                    <a:pt x="1496308" y="1125818"/>
                  </a:lnTo>
                  <a:lnTo>
                    <a:pt x="1522767" y="1090926"/>
                  </a:lnTo>
                  <a:lnTo>
                    <a:pt x="1549788" y="1053710"/>
                  </a:lnTo>
                  <a:lnTo>
                    <a:pt x="1573995" y="1015911"/>
                  </a:lnTo>
                  <a:lnTo>
                    <a:pt x="1597637" y="976949"/>
                  </a:lnTo>
                  <a:lnTo>
                    <a:pt x="1617341" y="934499"/>
                  </a:lnTo>
                  <a:lnTo>
                    <a:pt x="1633666" y="889140"/>
                  </a:lnTo>
                  <a:lnTo>
                    <a:pt x="1646051" y="836222"/>
                  </a:lnTo>
                  <a:lnTo>
                    <a:pt x="1652807" y="782141"/>
                  </a:lnTo>
                  <a:lnTo>
                    <a:pt x="1656184" y="726897"/>
                  </a:lnTo>
                  <a:cubicBezTo>
                    <a:pt x="1655809" y="708289"/>
                    <a:pt x="1655434" y="689680"/>
                    <a:pt x="1655059" y="671072"/>
                  </a:cubicBezTo>
                  <a:lnTo>
                    <a:pt x="1651118" y="616409"/>
                  </a:lnTo>
                  <a:lnTo>
                    <a:pt x="1642674" y="563490"/>
                  </a:lnTo>
                  <a:lnTo>
                    <a:pt x="1631415" y="511736"/>
                  </a:lnTo>
                  <a:lnTo>
                    <a:pt x="1617341" y="464051"/>
                  </a:lnTo>
                  <a:lnTo>
                    <a:pt x="1601579" y="420438"/>
                  </a:lnTo>
                  <a:lnTo>
                    <a:pt x="1583565" y="381475"/>
                  </a:lnTo>
                  <a:lnTo>
                    <a:pt x="1556543" y="334954"/>
                  </a:lnTo>
                  <a:lnTo>
                    <a:pt x="1527270" y="290759"/>
                  </a:lnTo>
                  <a:lnTo>
                    <a:pt x="1494056" y="249471"/>
                  </a:lnTo>
                  <a:lnTo>
                    <a:pt x="1458590" y="209928"/>
                  </a:lnTo>
                  <a:lnTo>
                    <a:pt x="1419747" y="174455"/>
                  </a:lnTo>
                  <a:lnTo>
                    <a:pt x="1376400" y="141309"/>
                  </a:lnTo>
                  <a:lnTo>
                    <a:pt x="1331365" y="111652"/>
                  </a:lnTo>
                  <a:lnTo>
                    <a:pt x="1283515" y="85483"/>
                  </a:lnTo>
                  <a:lnTo>
                    <a:pt x="1231161" y="63386"/>
                  </a:lnTo>
                  <a:lnTo>
                    <a:pt x="1177119" y="43033"/>
                  </a:lnTo>
                  <a:lnTo>
                    <a:pt x="1118572" y="27332"/>
                  </a:lnTo>
                  <a:lnTo>
                    <a:pt x="1057210" y="14538"/>
                  </a:lnTo>
                  <a:lnTo>
                    <a:pt x="993036" y="5815"/>
                  </a:lnTo>
                  <a:lnTo>
                    <a:pt x="925482" y="582"/>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21" name="Rounded Rectangle 18">
              <a:extLst>
                <a:ext uri="{FF2B5EF4-FFF2-40B4-BE49-F238E27FC236}">
                  <a16:creationId xmlns:a16="http://schemas.microsoft.com/office/drawing/2014/main" id="{4B80F304-DBEE-47EA-83DD-0438AC878356}"/>
                </a:ext>
              </a:extLst>
            </p:cNvPr>
            <p:cNvSpPr/>
            <p:nvPr/>
          </p:nvSpPr>
          <p:spPr>
            <a:xfrm>
              <a:off x="2733332" y="3284983"/>
              <a:ext cx="1828800" cy="648072"/>
            </a:xfrm>
            <a:custGeom>
              <a:avLst/>
              <a:gdLst/>
              <a:ahLst/>
              <a:cxnLst/>
              <a:rect l="l" t="t" r="r" b="b"/>
              <a:pathLst>
                <a:path w="1828800" h="648072">
                  <a:moveTo>
                    <a:pt x="1605221" y="0"/>
                  </a:moveTo>
                  <a:lnTo>
                    <a:pt x="1764347" y="0"/>
                  </a:lnTo>
                  <a:cubicBezTo>
                    <a:pt x="1799943" y="0"/>
                    <a:pt x="1828800" y="28857"/>
                    <a:pt x="1828800" y="64453"/>
                  </a:cubicBezTo>
                  <a:lnTo>
                    <a:pt x="1828800" y="583619"/>
                  </a:lnTo>
                  <a:cubicBezTo>
                    <a:pt x="1828800" y="619215"/>
                    <a:pt x="1799943" y="648072"/>
                    <a:pt x="1764347" y="648072"/>
                  </a:cubicBezTo>
                  <a:lnTo>
                    <a:pt x="1605221" y="648072"/>
                  </a:lnTo>
                  <a:cubicBezTo>
                    <a:pt x="1569625" y="648072"/>
                    <a:pt x="1540768" y="619215"/>
                    <a:pt x="1540768" y="583619"/>
                  </a:cubicBezTo>
                  <a:lnTo>
                    <a:pt x="1540768" y="581685"/>
                  </a:lnTo>
                  <a:lnTo>
                    <a:pt x="250059" y="581685"/>
                  </a:lnTo>
                  <a:cubicBezTo>
                    <a:pt x="224426" y="581685"/>
                    <a:pt x="203646" y="560905"/>
                    <a:pt x="203646" y="535272"/>
                  </a:cubicBezTo>
                  <a:lnTo>
                    <a:pt x="203646" y="466247"/>
                  </a:lnTo>
                  <a:cubicBezTo>
                    <a:pt x="203230" y="466497"/>
                    <a:pt x="202808" y="466502"/>
                    <a:pt x="202384" y="466502"/>
                  </a:cubicBezTo>
                  <a:lnTo>
                    <a:pt x="49692" y="466502"/>
                  </a:lnTo>
                  <a:cubicBezTo>
                    <a:pt x="22248" y="466502"/>
                    <a:pt x="0" y="444254"/>
                    <a:pt x="0" y="416810"/>
                  </a:cubicBezTo>
                  <a:lnTo>
                    <a:pt x="0" y="193708"/>
                  </a:lnTo>
                  <a:cubicBezTo>
                    <a:pt x="0" y="166264"/>
                    <a:pt x="22248" y="144016"/>
                    <a:pt x="49692" y="144016"/>
                  </a:cubicBezTo>
                  <a:lnTo>
                    <a:pt x="202384" y="144016"/>
                  </a:lnTo>
                  <a:lnTo>
                    <a:pt x="203646" y="144271"/>
                  </a:lnTo>
                  <a:lnTo>
                    <a:pt x="203646" y="112801"/>
                  </a:lnTo>
                  <a:cubicBezTo>
                    <a:pt x="203646" y="87168"/>
                    <a:pt x="224426" y="66388"/>
                    <a:pt x="250059" y="66388"/>
                  </a:cubicBezTo>
                  <a:lnTo>
                    <a:pt x="1540768" y="66388"/>
                  </a:lnTo>
                  <a:lnTo>
                    <a:pt x="1540768" y="64453"/>
                  </a:lnTo>
                  <a:cubicBezTo>
                    <a:pt x="1540768" y="28857"/>
                    <a:pt x="1569625" y="0"/>
                    <a:pt x="1605221"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2" name="Freeform 15">
              <a:extLst>
                <a:ext uri="{FF2B5EF4-FFF2-40B4-BE49-F238E27FC236}">
                  <a16:creationId xmlns:a16="http://schemas.microsoft.com/office/drawing/2014/main" id="{3CD14FEB-9623-4E56-B78E-D0125D9DD6E3}"/>
                </a:ext>
              </a:extLst>
            </p:cNvPr>
            <p:cNvSpPr/>
            <p:nvPr/>
          </p:nvSpPr>
          <p:spPr>
            <a:xfrm>
              <a:off x="2940573" y="3339509"/>
              <a:ext cx="669512" cy="864666"/>
            </a:xfrm>
            <a:custGeom>
              <a:avLst/>
              <a:gdLst>
                <a:gd name="connsiteX0" fmla="*/ 237850 w 650123"/>
                <a:gd name="connsiteY0" fmla="*/ 850974 h 866830"/>
                <a:gd name="connsiteX1" fmla="*/ 0 w 650123"/>
                <a:gd name="connsiteY1" fmla="*/ 63427 h 866830"/>
                <a:gd name="connsiteX2" fmla="*/ 153281 w 650123"/>
                <a:gd name="connsiteY2" fmla="*/ 184994 h 866830"/>
                <a:gd name="connsiteX3" fmla="*/ 216708 w 650123"/>
                <a:gd name="connsiteY3" fmla="*/ 5286 h 866830"/>
                <a:gd name="connsiteX4" fmla="*/ 317133 w 650123"/>
                <a:gd name="connsiteY4" fmla="*/ 184994 h 866830"/>
                <a:gd name="connsiteX5" fmla="*/ 359418 w 650123"/>
                <a:gd name="connsiteY5" fmla="*/ 0 h 866830"/>
                <a:gd name="connsiteX6" fmla="*/ 475700 w 650123"/>
                <a:gd name="connsiteY6" fmla="*/ 126853 h 866830"/>
                <a:gd name="connsiteX7" fmla="*/ 539126 w 650123"/>
                <a:gd name="connsiteY7" fmla="*/ 36999 h 866830"/>
                <a:gd name="connsiteX8" fmla="*/ 650123 w 650123"/>
                <a:gd name="connsiteY8" fmla="*/ 866830 h 866830"/>
                <a:gd name="connsiteX9" fmla="*/ 237850 w 650123"/>
                <a:gd name="connsiteY9" fmla="*/ 850974 h 866830"/>
                <a:gd name="connsiteX0" fmla="*/ 197028 w 609301"/>
                <a:gd name="connsiteY0" fmla="*/ 850974 h 866830"/>
                <a:gd name="connsiteX1" fmla="*/ 0 w 609301"/>
                <a:gd name="connsiteY1" fmla="*/ 60706 h 866830"/>
                <a:gd name="connsiteX2" fmla="*/ 112459 w 609301"/>
                <a:gd name="connsiteY2" fmla="*/ 184994 h 866830"/>
                <a:gd name="connsiteX3" fmla="*/ 175886 w 609301"/>
                <a:gd name="connsiteY3" fmla="*/ 5286 h 866830"/>
                <a:gd name="connsiteX4" fmla="*/ 276311 w 609301"/>
                <a:gd name="connsiteY4" fmla="*/ 184994 h 866830"/>
                <a:gd name="connsiteX5" fmla="*/ 318596 w 609301"/>
                <a:gd name="connsiteY5" fmla="*/ 0 h 866830"/>
                <a:gd name="connsiteX6" fmla="*/ 434878 w 609301"/>
                <a:gd name="connsiteY6" fmla="*/ 126853 h 866830"/>
                <a:gd name="connsiteX7" fmla="*/ 498304 w 609301"/>
                <a:gd name="connsiteY7" fmla="*/ 36999 h 866830"/>
                <a:gd name="connsiteX8" fmla="*/ 609301 w 609301"/>
                <a:gd name="connsiteY8" fmla="*/ 866830 h 866830"/>
                <a:gd name="connsiteX9" fmla="*/ 197028 w 609301"/>
                <a:gd name="connsiteY9" fmla="*/ 850974 h 866830"/>
                <a:gd name="connsiteX0" fmla="*/ 208370 w 620643"/>
                <a:gd name="connsiteY0" fmla="*/ 850974 h 866830"/>
                <a:gd name="connsiteX1" fmla="*/ 11342 w 620643"/>
                <a:gd name="connsiteY1" fmla="*/ 60706 h 866830"/>
                <a:gd name="connsiteX2" fmla="*/ 123801 w 620643"/>
                <a:gd name="connsiteY2" fmla="*/ 184994 h 866830"/>
                <a:gd name="connsiteX3" fmla="*/ 187228 w 620643"/>
                <a:gd name="connsiteY3" fmla="*/ 5286 h 866830"/>
                <a:gd name="connsiteX4" fmla="*/ 287653 w 620643"/>
                <a:gd name="connsiteY4" fmla="*/ 184994 h 866830"/>
                <a:gd name="connsiteX5" fmla="*/ 329938 w 620643"/>
                <a:gd name="connsiteY5" fmla="*/ 0 h 866830"/>
                <a:gd name="connsiteX6" fmla="*/ 446220 w 620643"/>
                <a:gd name="connsiteY6" fmla="*/ 126853 h 866830"/>
                <a:gd name="connsiteX7" fmla="*/ 509646 w 620643"/>
                <a:gd name="connsiteY7" fmla="*/ 36999 h 866830"/>
                <a:gd name="connsiteX8" fmla="*/ 620643 w 620643"/>
                <a:gd name="connsiteY8" fmla="*/ 866830 h 866830"/>
                <a:gd name="connsiteX9" fmla="*/ 208370 w 620643"/>
                <a:gd name="connsiteY9" fmla="*/ 850974 h 866830"/>
                <a:gd name="connsiteX0" fmla="*/ 208370 w 620643"/>
                <a:gd name="connsiteY0" fmla="*/ 850974 h 866830"/>
                <a:gd name="connsiteX1" fmla="*/ 11342 w 620643"/>
                <a:gd name="connsiteY1" fmla="*/ 60706 h 866830"/>
                <a:gd name="connsiteX2" fmla="*/ 123801 w 620643"/>
                <a:gd name="connsiteY2" fmla="*/ 184994 h 866830"/>
                <a:gd name="connsiteX3" fmla="*/ 187228 w 620643"/>
                <a:gd name="connsiteY3" fmla="*/ 5286 h 866830"/>
                <a:gd name="connsiteX4" fmla="*/ 287653 w 620643"/>
                <a:gd name="connsiteY4" fmla="*/ 184994 h 866830"/>
                <a:gd name="connsiteX5" fmla="*/ 329938 w 620643"/>
                <a:gd name="connsiteY5" fmla="*/ 0 h 866830"/>
                <a:gd name="connsiteX6" fmla="*/ 446220 w 620643"/>
                <a:gd name="connsiteY6" fmla="*/ 126853 h 866830"/>
                <a:gd name="connsiteX7" fmla="*/ 509646 w 620643"/>
                <a:gd name="connsiteY7" fmla="*/ 36999 h 866830"/>
                <a:gd name="connsiteX8" fmla="*/ 620643 w 620643"/>
                <a:gd name="connsiteY8" fmla="*/ 866830 h 866830"/>
                <a:gd name="connsiteX9" fmla="*/ 208370 w 620643"/>
                <a:gd name="connsiteY9" fmla="*/ 850974 h 866830"/>
                <a:gd name="connsiteX0" fmla="*/ 209189 w 621462"/>
                <a:gd name="connsiteY0" fmla="*/ 850974 h 866830"/>
                <a:gd name="connsiteX1" fmla="*/ 12161 w 621462"/>
                <a:gd name="connsiteY1" fmla="*/ 60706 h 866830"/>
                <a:gd name="connsiteX2" fmla="*/ 124620 w 621462"/>
                <a:gd name="connsiteY2" fmla="*/ 184994 h 866830"/>
                <a:gd name="connsiteX3" fmla="*/ 188047 w 621462"/>
                <a:gd name="connsiteY3" fmla="*/ 5286 h 866830"/>
                <a:gd name="connsiteX4" fmla="*/ 288472 w 621462"/>
                <a:gd name="connsiteY4" fmla="*/ 184994 h 866830"/>
                <a:gd name="connsiteX5" fmla="*/ 330757 w 621462"/>
                <a:gd name="connsiteY5" fmla="*/ 0 h 866830"/>
                <a:gd name="connsiteX6" fmla="*/ 447039 w 621462"/>
                <a:gd name="connsiteY6" fmla="*/ 126853 h 866830"/>
                <a:gd name="connsiteX7" fmla="*/ 510465 w 621462"/>
                <a:gd name="connsiteY7" fmla="*/ 36999 h 866830"/>
                <a:gd name="connsiteX8" fmla="*/ 621462 w 621462"/>
                <a:gd name="connsiteY8" fmla="*/ 866830 h 866830"/>
                <a:gd name="connsiteX9" fmla="*/ 209189 w 621462"/>
                <a:gd name="connsiteY9" fmla="*/ 850974 h 866830"/>
                <a:gd name="connsiteX0" fmla="*/ 160744 w 624724"/>
                <a:gd name="connsiteY0" fmla="*/ 812874 h 866830"/>
                <a:gd name="connsiteX1" fmla="*/ 15423 w 624724"/>
                <a:gd name="connsiteY1" fmla="*/ 60706 h 866830"/>
                <a:gd name="connsiteX2" fmla="*/ 127882 w 624724"/>
                <a:gd name="connsiteY2" fmla="*/ 184994 h 866830"/>
                <a:gd name="connsiteX3" fmla="*/ 191309 w 624724"/>
                <a:gd name="connsiteY3" fmla="*/ 5286 h 866830"/>
                <a:gd name="connsiteX4" fmla="*/ 291734 w 624724"/>
                <a:gd name="connsiteY4" fmla="*/ 184994 h 866830"/>
                <a:gd name="connsiteX5" fmla="*/ 334019 w 624724"/>
                <a:gd name="connsiteY5" fmla="*/ 0 h 866830"/>
                <a:gd name="connsiteX6" fmla="*/ 450301 w 624724"/>
                <a:gd name="connsiteY6" fmla="*/ 126853 h 866830"/>
                <a:gd name="connsiteX7" fmla="*/ 513727 w 624724"/>
                <a:gd name="connsiteY7" fmla="*/ 36999 h 866830"/>
                <a:gd name="connsiteX8" fmla="*/ 624724 w 624724"/>
                <a:gd name="connsiteY8" fmla="*/ 866830 h 866830"/>
                <a:gd name="connsiteX9" fmla="*/ 160744 w 624724"/>
                <a:gd name="connsiteY9" fmla="*/ 812874 h 866830"/>
                <a:gd name="connsiteX0" fmla="*/ 206607 w 621601"/>
                <a:gd name="connsiteY0" fmla="*/ 853696 h 866830"/>
                <a:gd name="connsiteX1" fmla="*/ 12300 w 621601"/>
                <a:gd name="connsiteY1" fmla="*/ 60706 h 866830"/>
                <a:gd name="connsiteX2" fmla="*/ 124759 w 621601"/>
                <a:gd name="connsiteY2" fmla="*/ 184994 h 866830"/>
                <a:gd name="connsiteX3" fmla="*/ 188186 w 621601"/>
                <a:gd name="connsiteY3" fmla="*/ 5286 h 866830"/>
                <a:gd name="connsiteX4" fmla="*/ 288611 w 621601"/>
                <a:gd name="connsiteY4" fmla="*/ 184994 h 866830"/>
                <a:gd name="connsiteX5" fmla="*/ 330896 w 621601"/>
                <a:gd name="connsiteY5" fmla="*/ 0 h 866830"/>
                <a:gd name="connsiteX6" fmla="*/ 447178 w 621601"/>
                <a:gd name="connsiteY6" fmla="*/ 126853 h 866830"/>
                <a:gd name="connsiteX7" fmla="*/ 510604 w 621601"/>
                <a:gd name="connsiteY7" fmla="*/ 36999 h 866830"/>
                <a:gd name="connsiteX8" fmla="*/ 621601 w 621601"/>
                <a:gd name="connsiteY8" fmla="*/ 866830 h 866830"/>
                <a:gd name="connsiteX9" fmla="*/ 206607 w 621601"/>
                <a:gd name="connsiteY9" fmla="*/ 853696 h 866830"/>
                <a:gd name="connsiteX0" fmla="*/ 206607 w 621601"/>
                <a:gd name="connsiteY0" fmla="*/ 853696 h 866830"/>
                <a:gd name="connsiteX1" fmla="*/ 12300 w 621601"/>
                <a:gd name="connsiteY1" fmla="*/ 60706 h 866830"/>
                <a:gd name="connsiteX2" fmla="*/ 124759 w 621601"/>
                <a:gd name="connsiteY2" fmla="*/ 184994 h 866830"/>
                <a:gd name="connsiteX3" fmla="*/ 188186 w 621601"/>
                <a:gd name="connsiteY3" fmla="*/ 5286 h 866830"/>
                <a:gd name="connsiteX4" fmla="*/ 288611 w 621601"/>
                <a:gd name="connsiteY4" fmla="*/ 184994 h 866830"/>
                <a:gd name="connsiteX5" fmla="*/ 330896 w 621601"/>
                <a:gd name="connsiteY5" fmla="*/ 0 h 866830"/>
                <a:gd name="connsiteX6" fmla="*/ 447178 w 621601"/>
                <a:gd name="connsiteY6" fmla="*/ 126853 h 866830"/>
                <a:gd name="connsiteX7" fmla="*/ 510604 w 621601"/>
                <a:gd name="connsiteY7" fmla="*/ 36999 h 866830"/>
                <a:gd name="connsiteX8" fmla="*/ 621601 w 621601"/>
                <a:gd name="connsiteY8" fmla="*/ 866830 h 866830"/>
                <a:gd name="connsiteX9" fmla="*/ 206607 w 621601"/>
                <a:gd name="connsiteY9" fmla="*/ 853696 h 866830"/>
                <a:gd name="connsiteX0" fmla="*/ 206607 w 621601"/>
                <a:gd name="connsiteY0" fmla="*/ 853696 h 866830"/>
                <a:gd name="connsiteX1" fmla="*/ 12300 w 621601"/>
                <a:gd name="connsiteY1" fmla="*/ 60706 h 866830"/>
                <a:gd name="connsiteX2" fmla="*/ 124759 w 621601"/>
                <a:gd name="connsiteY2" fmla="*/ 184994 h 866830"/>
                <a:gd name="connsiteX3" fmla="*/ 188186 w 621601"/>
                <a:gd name="connsiteY3" fmla="*/ 5286 h 866830"/>
                <a:gd name="connsiteX4" fmla="*/ 288611 w 621601"/>
                <a:gd name="connsiteY4" fmla="*/ 184994 h 866830"/>
                <a:gd name="connsiteX5" fmla="*/ 330896 w 621601"/>
                <a:gd name="connsiteY5" fmla="*/ 0 h 866830"/>
                <a:gd name="connsiteX6" fmla="*/ 447178 w 621601"/>
                <a:gd name="connsiteY6" fmla="*/ 126853 h 866830"/>
                <a:gd name="connsiteX7" fmla="*/ 510604 w 621601"/>
                <a:gd name="connsiteY7" fmla="*/ 36999 h 866830"/>
                <a:gd name="connsiteX8" fmla="*/ 621601 w 621601"/>
                <a:gd name="connsiteY8" fmla="*/ 866830 h 866830"/>
                <a:gd name="connsiteX9" fmla="*/ 206607 w 621601"/>
                <a:gd name="connsiteY9" fmla="*/ 853696 h 866830"/>
                <a:gd name="connsiteX0" fmla="*/ 209190 w 621463"/>
                <a:gd name="connsiteY0" fmla="*/ 864582 h 866830"/>
                <a:gd name="connsiteX1" fmla="*/ 12162 w 621463"/>
                <a:gd name="connsiteY1" fmla="*/ 60706 h 866830"/>
                <a:gd name="connsiteX2" fmla="*/ 124621 w 621463"/>
                <a:gd name="connsiteY2" fmla="*/ 184994 h 866830"/>
                <a:gd name="connsiteX3" fmla="*/ 188048 w 621463"/>
                <a:gd name="connsiteY3" fmla="*/ 5286 h 866830"/>
                <a:gd name="connsiteX4" fmla="*/ 288473 w 621463"/>
                <a:gd name="connsiteY4" fmla="*/ 184994 h 866830"/>
                <a:gd name="connsiteX5" fmla="*/ 330758 w 621463"/>
                <a:gd name="connsiteY5" fmla="*/ 0 h 866830"/>
                <a:gd name="connsiteX6" fmla="*/ 447040 w 621463"/>
                <a:gd name="connsiteY6" fmla="*/ 126853 h 866830"/>
                <a:gd name="connsiteX7" fmla="*/ 510466 w 621463"/>
                <a:gd name="connsiteY7" fmla="*/ 36999 h 866830"/>
                <a:gd name="connsiteX8" fmla="*/ 621463 w 621463"/>
                <a:gd name="connsiteY8" fmla="*/ 866830 h 866830"/>
                <a:gd name="connsiteX9" fmla="*/ 209190 w 621463"/>
                <a:gd name="connsiteY9" fmla="*/ 864582 h 866830"/>
                <a:gd name="connsiteX0" fmla="*/ 209190 w 586084"/>
                <a:gd name="connsiteY0" fmla="*/ 864582 h 869551"/>
                <a:gd name="connsiteX1" fmla="*/ 12162 w 586084"/>
                <a:gd name="connsiteY1" fmla="*/ 60706 h 869551"/>
                <a:gd name="connsiteX2" fmla="*/ 124621 w 586084"/>
                <a:gd name="connsiteY2" fmla="*/ 184994 h 869551"/>
                <a:gd name="connsiteX3" fmla="*/ 188048 w 586084"/>
                <a:gd name="connsiteY3" fmla="*/ 5286 h 869551"/>
                <a:gd name="connsiteX4" fmla="*/ 288473 w 586084"/>
                <a:gd name="connsiteY4" fmla="*/ 184994 h 869551"/>
                <a:gd name="connsiteX5" fmla="*/ 330758 w 586084"/>
                <a:gd name="connsiteY5" fmla="*/ 0 h 869551"/>
                <a:gd name="connsiteX6" fmla="*/ 447040 w 586084"/>
                <a:gd name="connsiteY6" fmla="*/ 126853 h 869551"/>
                <a:gd name="connsiteX7" fmla="*/ 510466 w 586084"/>
                <a:gd name="connsiteY7" fmla="*/ 36999 h 869551"/>
                <a:gd name="connsiteX8" fmla="*/ 586084 w 586084"/>
                <a:gd name="connsiteY8" fmla="*/ 869551 h 869551"/>
                <a:gd name="connsiteX9" fmla="*/ 209190 w 586084"/>
                <a:gd name="connsiteY9" fmla="*/ 864582 h 869551"/>
                <a:gd name="connsiteX0" fmla="*/ 209190 w 602413"/>
                <a:gd name="connsiteY0" fmla="*/ 864582 h 864582"/>
                <a:gd name="connsiteX1" fmla="*/ 12162 w 602413"/>
                <a:gd name="connsiteY1" fmla="*/ 60706 h 864582"/>
                <a:gd name="connsiteX2" fmla="*/ 124621 w 602413"/>
                <a:gd name="connsiteY2" fmla="*/ 184994 h 864582"/>
                <a:gd name="connsiteX3" fmla="*/ 188048 w 602413"/>
                <a:gd name="connsiteY3" fmla="*/ 5286 h 864582"/>
                <a:gd name="connsiteX4" fmla="*/ 288473 w 602413"/>
                <a:gd name="connsiteY4" fmla="*/ 184994 h 864582"/>
                <a:gd name="connsiteX5" fmla="*/ 330758 w 602413"/>
                <a:gd name="connsiteY5" fmla="*/ 0 h 864582"/>
                <a:gd name="connsiteX6" fmla="*/ 447040 w 602413"/>
                <a:gd name="connsiteY6" fmla="*/ 126853 h 864582"/>
                <a:gd name="connsiteX7" fmla="*/ 510466 w 602413"/>
                <a:gd name="connsiteY7" fmla="*/ 36999 h 864582"/>
                <a:gd name="connsiteX8" fmla="*/ 602413 w 602413"/>
                <a:gd name="connsiteY8" fmla="*/ 864109 h 864582"/>
                <a:gd name="connsiteX9" fmla="*/ 209190 w 602413"/>
                <a:gd name="connsiteY9" fmla="*/ 864582 h 864582"/>
                <a:gd name="connsiteX0" fmla="*/ 209190 w 618742"/>
                <a:gd name="connsiteY0" fmla="*/ 864582 h 864582"/>
                <a:gd name="connsiteX1" fmla="*/ 12162 w 618742"/>
                <a:gd name="connsiteY1" fmla="*/ 60706 h 864582"/>
                <a:gd name="connsiteX2" fmla="*/ 124621 w 618742"/>
                <a:gd name="connsiteY2" fmla="*/ 184994 h 864582"/>
                <a:gd name="connsiteX3" fmla="*/ 188048 w 618742"/>
                <a:gd name="connsiteY3" fmla="*/ 5286 h 864582"/>
                <a:gd name="connsiteX4" fmla="*/ 288473 w 618742"/>
                <a:gd name="connsiteY4" fmla="*/ 184994 h 864582"/>
                <a:gd name="connsiteX5" fmla="*/ 330758 w 618742"/>
                <a:gd name="connsiteY5" fmla="*/ 0 h 864582"/>
                <a:gd name="connsiteX6" fmla="*/ 447040 w 618742"/>
                <a:gd name="connsiteY6" fmla="*/ 126853 h 864582"/>
                <a:gd name="connsiteX7" fmla="*/ 510466 w 618742"/>
                <a:gd name="connsiteY7" fmla="*/ 36999 h 864582"/>
                <a:gd name="connsiteX8" fmla="*/ 618742 w 618742"/>
                <a:gd name="connsiteY8" fmla="*/ 578595 h 864582"/>
                <a:gd name="connsiteX9" fmla="*/ 602413 w 618742"/>
                <a:gd name="connsiteY9" fmla="*/ 864109 h 864582"/>
                <a:gd name="connsiteX10" fmla="*/ 209190 w 618742"/>
                <a:gd name="connsiteY10" fmla="*/ 864582 h 864582"/>
                <a:gd name="connsiteX0" fmla="*/ 209190 w 618742"/>
                <a:gd name="connsiteY0" fmla="*/ 864582 h 864582"/>
                <a:gd name="connsiteX1" fmla="*/ 12162 w 618742"/>
                <a:gd name="connsiteY1" fmla="*/ 60706 h 864582"/>
                <a:gd name="connsiteX2" fmla="*/ 124621 w 618742"/>
                <a:gd name="connsiteY2" fmla="*/ 184994 h 864582"/>
                <a:gd name="connsiteX3" fmla="*/ 188048 w 618742"/>
                <a:gd name="connsiteY3" fmla="*/ 5286 h 864582"/>
                <a:gd name="connsiteX4" fmla="*/ 288473 w 618742"/>
                <a:gd name="connsiteY4" fmla="*/ 184994 h 864582"/>
                <a:gd name="connsiteX5" fmla="*/ 330758 w 618742"/>
                <a:gd name="connsiteY5" fmla="*/ 0 h 864582"/>
                <a:gd name="connsiteX6" fmla="*/ 447040 w 618742"/>
                <a:gd name="connsiteY6" fmla="*/ 126853 h 864582"/>
                <a:gd name="connsiteX7" fmla="*/ 510466 w 618742"/>
                <a:gd name="connsiteY7" fmla="*/ 36999 h 864582"/>
                <a:gd name="connsiteX8" fmla="*/ 618742 w 618742"/>
                <a:gd name="connsiteY8" fmla="*/ 578595 h 864582"/>
                <a:gd name="connsiteX9" fmla="*/ 602413 w 618742"/>
                <a:gd name="connsiteY9" fmla="*/ 864109 h 864582"/>
                <a:gd name="connsiteX10" fmla="*/ 209190 w 618742"/>
                <a:gd name="connsiteY10" fmla="*/ 864582 h 864582"/>
                <a:gd name="connsiteX0" fmla="*/ 209190 w 618742"/>
                <a:gd name="connsiteY0" fmla="*/ 864582 h 864582"/>
                <a:gd name="connsiteX1" fmla="*/ 12162 w 618742"/>
                <a:gd name="connsiteY1" fmla="*/ 60706 h 864582"/>
                <a:gd name="connsiteX2" fmla="*/ 124621 w 618742"/>
                <a:gd name="connsiteY2" fmla="*/ 184994 h 864582"/>
                <a:gd name="connsiteX3" fmla="*/ 188048 w 618742"/>
                <a:gd name="connsiteY3" fmla="*/ 5286 h 864582"/>
                <a:gd name="connsiteX4" fmla="*/ 288473 w 618742"/>
                <a:gd name="connsiteY4" fmla="*/ 184994 h 864582"/>
                <a:gd name="connsiteX5" fmla="*/ 330758 w 618742"/>
                <a:gd name="connsiteY5" fmla="*/ 0 h 864582"/>
                <a:gd name="connsiteX6" fmla="*/ 447040 w 618742"/>
                <a:gd name="connsiteY6" fmla="*/ 126853 h 864582"/>
                <a:gd name="connsiteX7" fmla="*/ 510466 w 618742"/>
                <a:gd name="connsiteY7" fmla="*/ 36999 h 864582"/>
                <a:gd name="connsiteX8" fmla="*/ 618742 w 618742"/>
                <a:gd name="connsiteY8" fmla="*/ 578595 h 864582"/>
                <a:gd name="connsiteX9" fmla="*/ 602413 w 618742"/>
                <a:gd name="connsiteY9" fmla="*/ 864109 h 864582"/>
                <a:gd name="connsiteX10" fmla="*/ 209190 w 618742"/>
                <a:gd name="connsiteY10" fmla="*/ 864582 h 864582"/>
                <a:gd name="connsiteX0" fmla="*/ 209190 w 619592"/>
                <a:gd name="connsiteY0" fmla="*/ 864582 h 864582"/>
                <a:gd name="connsiteX1" fmla="*/ 12162 w 619592"/>
                <a:gd name="connsiteY1" fmla="*/ 60706 h 864582"/>
                <a:gd name="connsiteX2" fmla="*/ 124621 w 619592"/>
                <a:gd name="connsiteY2" fmla="*/ 184994 h 864582"/>
                <a:gd name="connsiteX3" fmla="*/ 188048 w 619592"/>
                <a:gd name="connsiteY3" fmla="*/ 5286 h 864582"/>
                <a:gd name="connsiteX4" fmla="*/ 288473 w 619592"/>
                <a:gd name="connsiteY4" fmla="*/ 184994 h 864582"/>
                <a:gd name="connsiteX5" fmla="*/ 330758 w 619592"/>
                <a:gd name="connsiteY5" fmla="*/ 0 h 864582"/>
                <a:gd name="connsiteX6" fmla="*/ 447040 w 619592"/>
                <a:gd name="connsiteY6" fmla="*/ 126853 h 864582"/>
                <a:gd name="connsiteX7" fmla="*/ 510466 w 619592"/>
                <a:gd name="connsiteY7" fmla="*/ 36999 h 864582"/>
                <a:gd name="connsiteX8" fmla="*/ 618742 w 619592"/>
                <a:gd name="connsiteY8" fmla="*/ 578595 h 864582"/>
                <a:gd name="connsiteX9" fmla="*/ 602413 w 619592"/>
                <a:gd name="connsiteY9" fmla="*/ 864109 h 864582"/>
                <a:gd name="connsiteX10" fmla="*/ 209190 w 619592"/>
                <a:gd name="connsiteY10" fmla="*/ 864582 h 864582"/>
                <a:gd name="connsiteX0" fmla="*/ 209190 w 620629"/>
                <a:gd name="connsiteY0" fmla="*/ 864582 h 864582"/>
                <a:gd name="connsiteX1" fmla="*/ 12162 w 620629"/>
                <a:gd name="connsiteY1" fmla="*/ 60706 h 864582"/>
                <a:gd name="connsiteX2" fmla="*/ 124621 w 620629"/>
                <a:gd name="connsiteY2" fmla="*/ 184994 h 864582"/>
                <a:gd name="connsiteX3" fmla="*/ 188048 w 620629"/>
                <a:gd name="connsiteY3" fmla="*/ 5286 h 864582"/>
                <a:gd name="connsiteX4" fmla="*/ 288473 w 620629"/>
                <a:gd name="connsiteY4" fmla="*/ 184994 h 864582"/>
                <a:gd name="connsiteX5" fmla="*/ 330758 w 620629"/>
                <a:gd name="connsiteY5" fmla="*/ 0 h 864582"/>
                <a:gd name="connsiteX6" fmla="*/ 447040 w 620629"/>
                <a:gd name="connsiteY6" fmla="*/ 126853 h 864582"/>
                <a:gd name="connsiteX7" fmla="*/ 510466 w 620629"/>
                <a:gd name="connsiteY7" fmla="*/ 36999 h 864582"/>
                <a:gd name="connsiteX8" fmla="*/ 618742 w 620629"/>
                <a:gd name="connsiteY8" fmla="*/ 578595 h 864582"/>
                <a:gd name="connsiteX9" fmla="*/ 602413 w 620629"/>
                <a:gd name="connsiteY9" fmla="*/ 864109 h 864582"/>
                <a:gd name="connsiteX10" fmla="*/ 209190 w 620629"/>
                <a:gd name="connsiteY10" fmla="*/ 864582 h 864582"/>
                <a:gd name="connsiteX0" fmla="*/ 209190 w 618743"/>
                <a:gd name="connsiteY0" fmla="*/ 864582 h 864582"/>
                <a:gd name="connsiteX1" fmla="*/ 12162 w 618743"/>
                <a:gd name="connsiteY1" fmla="*/ 60706 h 864582"/>
                <a:gd name="connsiteX2" fmla="*/ 124621 w 618743"/>
                <a:gd name="connsiteY2" fmla="*/ 184994 h 864582"/>
                <a:gd name="connsiteX3" fmla="*/ 188048 w 618743"/>
                <a:gd name="connsiteY3" fmla="*/ 5286 h 864582"/>
                <a:gd name="connsiteX4" fmla="*/ 288473 w 618743"/>
                <a:gd name="connsiteY4" fmla="*/ 184994 h 864582"/>
                <a:gd name="connsiteX5" fmla="*/ 330758 w 618743"/>
                <a:gd name="connsiteY5" fmla="*/ 0 h 864582"/>
                <a:gd name="connsiteX6" fmla="*/ 447040 w 618743"/>
                <a:gd name="connsiteY6" fmla="*/ 126853 h 864582"/>
                <a:gd name="connsiteX7" fmla="*/ 510466 w 618743"/>
                <a:gd name="connsiteY7" fmla="*/ 36999 h 864582"/>
                <a:gd name="connsiteX8" fmla="*/ 618742 w 618743"/>
                <a:gd name="connsiteY8" fmla="*/ 578595 h 864582"/>
                <a:gd name="connsiteX9" fmla="*/ 602413 w 618743"/>
                <a:gd name="connsiteY9" fmla="*/ 864109 h 864582"/>
                <a:gd name="connsiteX10" fmla="*/ 209190 w 618743"/>
                <a:gd name="connsiteY10" fmla="*/ 864582 h 864582"/>
                <a:gd name="connsiteX0" fmla="*/ 209190 w 618743"/>
                <a:gd name="connsiteY0" fmla="*/ 864582 h 864582"/>
                <a:gd name="connsiteX1" fmla="*/ 12162 w 618743"/>
                <a:gd name="connsiteY1" fmla="*/ 60706 h 864582"/>
                <a:gd name="connsiteX2" fmla="*/ 124621 w 618743"/>
                <a:gd name="connsiteY2" fmla="*/ 184994 h 864582"/>
                <a:gd name="connsiteX3" fmla="*/ 188048 w 618743"/>
                <a:gd name="connsiteY3" fmla="*/ 5286 h 864582"/>
                <a:gd name="connsiteX4" fmla="*/ 288473 w 618743"/>
                <a:gd name="connsiteY4" fmla="*/ 184994 h 864582"/>
                <a:gd name="connsiteX5" fmla="*/ 330758 w 618743"/>
                <a:gd name="connsiteY5" fmla="*/ 0 h 864582"/>
                <a:gd name="connsiteX6" fmla="*/ 447040 w 618743"/>
                <a:gd name="connsiteY6" fmla="*/ 126853 h 864582"/>
                <a:gd name="connsiteX7" fmla="*/ 510466 w 618743"/>
                <a:gd name="connsiteY7" fmla="*/ 36999 h 864582"/>
                <a:gd name="connsiteX8" fmla="*/ 618742 w 618743"/>
                <a:gd name="connsiteY8" fmla="*/ 578595 h 864582"/>
                <a:gd name="connsiteX9" fmla="*/ 602413 w 618743"/>
                <a:gd name="connsiteY9" fmla="*/ 864109 h 864582"/>
                <a:gd name="connsiteX10" fmla="*/ 209190 w 618743"/>
                <a:gd name="connsiteY10" fmla="*/ 864582 h 864582"/>
                <a:gd name="connsiteX0" fmla="*/ 209190 w 618745"/>
                <a:gd name="connsiteY0" fmla="*/ 864582 h 864582"/>
                <a:gd name="connsiteX1" fmla="*/ 12162 w 618745"/>
                <a:gd name="connsiteY1" fmla="*/ 60706 h 864582"/>
                <a:gd name="connsiteX2" fmla="*/ 124621 w 618745"/>
                <a:gd name="connsiteY2" fmla="*/ 184994 h 864582"/>
                <a:gd name="connsiteX3" fmla="*/ 188048 w 618745"/>
                <a:gd name="connsiteY3" fmla="*/ 5286 h 864582"/>
                <a:gd name="connsiteX4" fmla="*/ 288473 w 618745"/>
                <a:gd name="connsiteY4" fmla="*/ 184994 h 864582"/>
                <a:gd name="connsiteX5" fmla="*/ 330758 w 618745"/>
                <a:gd name="connsiteY5" fmla="*/ 0 h 864582"/>
                <a:gd name="connsiteX6" fmla="*/ 447040 w 618745"/>
                <a:gd name="connsiteY6" fmla="*/ 126853 h 864582"/>
                <a:gd name="connsiteX7" fmla="*/ 510466 w 618745"/>
                <a:gd name="connsiteY7" fmla="*/ 36999 h 864582"/>
                <a:gd name="connsiteX8" fmla="*/ 618742 w 618745"/>
                <a:gd name="connsiteY8" fmla="*/ 578595 h 864582"/>
                <a:gd name="connsiteX9" fmla="*/ 602413 w 618745"/>
                <a:gd name="connsiteY9" fmla="*/ 864109 h 864582"/>
                <a:gd name="connsiteX10" fmla="*/ 209190 w 618745"/>
                <a:gd name="connsiteY10" fmla="*/ 864582 h 864582"/>
                <a:gd name="connsiteX0" fmla="*/ 209190 w 618745"/>
                <a:gd name="connsiteY0" fmla="*/ 864582 h 864582"/>
                <a:gd name="connsiteX1" fmla="*/ 12162 w 618745"/>
                <a:gd name="connsiteY1" fmla="*/ 60706 h 864582"/>
                <a:gd name="connsiteX2" fmla="*/ 124621 w 618745"/>
                <a:gd name="connsiteY2" fmla="*/ 184994 h 864582"/>
                <a:gd name="connsiteX3" fmla="*/ 188048 w 618745"/>
                <a:gd name="connsiteY3" fmla="*/ 5286 h 864582"/>
                <a:gd name="connsiteX4" fmla="*/ 288473 w 618745"/>
                <a:gd name="connsiteY4" fmla="*/ 184994 h 864582"/>
                <a:gd name="connsiteX5" fmla="*/ 330758 w 618745"/>
                <a:gd name="connsiteY5" fmla="*/ 0 h 864582"/>
                <a:gd name="connsiteX6" fmla="*/ 430711 w 618745"/>
                <a:gd name="connsiteY6" fmla="*/ 121410 h 864582"/>
                <a:gd name="connsiteX7" fmla="*/ 510466 w 618745"/>
                <a:gd name="connsiteY7" fmla="*/ 36999 h 864582"/>
                <a:gd name="connsiteX8" fmla="*/ 618742 w 618745"/>
                <a:gd name="connsiteY8" fmla="*/ 578595 h 864582"/>
                <a:gd name="connsiteX9" fmla="*/ 602413 w 618745"/>
                <a:gd name="connsiteY9" fmla="*/ 864109 h 864582"/>
                <a:gd name="connsiteX10" fmla="*/ 209190 w 618745"/>
                <a:gd name="connsiteY10" fmla="*/ 864582 h 864582"/>
                <a:gd name="connsiteX0" fmla="*/ 209190 w 618745"/>
                <a:gd name="connsiteY0" fmla="*/ 864582 h 864582"/>
                <a:gd name="connsiteX1" fmla="*/ 12162 w 618745"/>
                <a:gd name="connsiteY1" fmla="*/ 60706 h 864582"/>
                <a:gd name="connsiteX2" fmla="*/ 124621 w 618745"/>
                <a:gd name="connsiteY2" fmla="*/ 184994 h 864582"/>
                <a:gd name="connsiteX3" fmla="*/ 188048 w 618745"/>
                <a:gd name="connsiteY3" fmla="*/ 5286 h 864582"/>
                <a:gd name="connsiteX4" fmla="*/ 288473 w 618745"/>
                <a:gd name="connsiteY4" fmla="*/ 184994 h 864582"/>
                <a:gd name="connsiteX5" fmla="*/ 330758 w 618745"/>
                <a:gd name="connsiteY5" fmla="*/ 0 h 864582"/>
                <a:gd name="connsiteX6" fmla="*/ 430711 w 618745"/>
                <a:gd name="connsiteY6" fmla="*/ 121410 h 864582"/>
                <a:gd name="connsiteX7" fmla="*/ 510466 w 618745"/>
                <a:gd name="connsiteY7" fmla="*/ 36999 h 864582"/>
                <a:gd name="connsiteX8" fmla="*/ 618742 w 618745"/>
                <a:gd name="connsiteY8" fmla="*/ 578595 h 864582"/>
                <a:gd name="connsiteX9" fmla="*/ 602413 w 618745"/>
                <a:gd name="connsiteY9" fmla="*/ 864109 h 864582"/>
                <a:gd name="connsiteX10" fmla="*/ 209190 w 618745"/>
                <a:gd name="connsiteY10" fmla="*/ 864582 h 864582"/>
                <a:gd name="connsiteX0" fmla="*/ 209190 w 618782"/>
                <a:gd name="connsiteY0" fmla="*/ 864582 h 864582"/>
                <a:gd name="connsiteX1" fmla="*/ 12162 w 618782"/>
                <a:gd name="connsiteY1" fmla="*/ 60706 h 864582"/>
                <a:gd name="connsiteX2" fmla="*/ 124621 w 618782"/>
                <a:gd name="connsiteY2" fmla="*/ 184994 h 864582"/>
                <a:gd name="connsiteX3" fmla="*/ 188048 w 618782"/>
                <a:gd name="connsiteY3" fmla="*/ 5286 h 864582"/>
                <a:gd name="connsiteX4" fmla="*/ 288473 w 618782"/>
                <a:gd name="connsiteY4" fmla="*/ 184994 h 864582"/>
                <a:gd name="connsiteX5" fmla="*/ 330758 w 618782"/>
                <a:gd name="connsiteY5" fmla="*/ 0 h 864582"/>
                <a:gd name="connsiteX6" fmla="*/ 430711 w 618782"/>
                <a:gd name="connsiteY6" fmla="*/ 121410 h 864582"/>
                <a:gd name="connsiteX7" fmla="*/ 510466 w 618782"/>
                <a:gd name="connsiteY7" fmla="*/ 36999 h 864582"/>
                <a:gd name="connsiteX8" fmla="*/ 618742 w 618782"/>
                <a:gd name="connsiteY8" fmla="*/ 578595 h 864582"/>
                <a:gd name="connsiteX9" fmla="*/ 602413 w 618782"/>
                <a:gd name="connsiteY9" fmla="*/ 864109 h 864582"/>
                <a:gd name="connsiteX10" fmla="*/ 209190 w 618782"/>
                <a:gd name="connsiteY10" fmla="*/ 864582 h 864582"/>
                <a:gd name="connsiteX0" fmla="*/ 209190 w 618782"/>
                <a:gd name="connsiteY0" fmla="*/ 864664 h 864664"/>
                <a:gd name="connsiteX1" fmla="*/ 12162 w 618782"/>
                <a:gd name="connsiteY1" fmla="*/ 60788 h 864664"/>
                <a:gd name="connsiteX2" fmla="*/ 124621 w 618782"/>
                <a:gd name="connsiteY2" fmla="*/ 185076 h 864664"/>
                <a:gd name="connsiteX3" fmla="*/ 188048 w 618782"/>
                <a:gd name="connsiteY3" fmla="*/ 5368 h 864664"/>
                <a:gd name="connsiteX4" fmla="*/ 288473 w 618782"/>
                <a:gd name="connsiteY4" fmla="*/ 185076 h 864664"/>
                <a:gd name="connsiteX5" fmla="*/ 330758 w 618782"/>
                <a:gd name="connsiteY5" fmla="*/ 82 h 864664"/>
                <a:gd name="connsiteX6" fmla="*/ 430711 w 618782"/>
                <a:gd name="connsiteY6" fmla="*/ 121492 h 864664"/>
                <a:gd name="connsiteX7" fmla="*/ 510466 w 618782"/>
                <a:gd name="connsiteY7" fmla="*/ 37081 h 864664"/>
                <a:gd name="connsiteX8" fmla="*/ 618742 w 618782"/>
                <a:gd name="connsiteY8" fmla="*/ 578677 h 864664"/>
                <a:gd name="connsiteX9" fmla="*/ 602413 w 618782"/>
                <a:gd name="connsiteY9" fmla="*/ 864191 h 864664"/>
                <a:gd name="connsiteX10" fmla="*/ 209190 w 618782"/>
                <a:gd name="connsiteY10" fmla="*/ 864664 h 864664"/>
                <a:gd name="connsiteX0" fmla="*/ 209190 w 618782"/>
                <a:gd name="connsiteY0" fmla="*/ 864664 h 864664"/>
                <a:gd name="connsiteX1" fmla="*/ 12162 w 618782"/>
                <a:gd name="connsiteY1" fmla="*/ 60788 h 864664"/>
                <a:gd name="connsiteX2" fmla="*/ 124621 w 618782"/>
                <a:gd name="connsiteY2" fmla="*/ 185076 h 864664"/>
                <a:gd name="connsiteX3" fmla="*/ 188048 w 618782"/>
                <a:gd name="connsiteY3" fmla="*/ 5368 h 864664"/>
                <a:gd name="connsiteX4" fmla="*/ 288473 w 618782"/>
                <a:gd name="connsiteY4" fmla="*/ 185076 h 864664"/>
                <a:gd name="connsiteX5" fmla="*/ 330758 w 618782"/>
                <a:gd name="connsiteY5" fmla="*/ 82 h 864664"/>
                <a:gd name="connsiteX6" fmla="*/ 430711 w 618782"/>
                <a:gd name="connsiteY6" fmla="*/ 121492 h 864664"/>
                <a:gd name="connsiteX7" fmla="*/ 510466 w 618782"/>
                <a:gd name="connsiteY7" fmla="*/ 37081 h 864664"/>
                <a:gd name="connsiteX8" fmla="*/ 618742 w 618782"/>
                <a:gd name="connsiteY8" fmla="*/ 578677 h 864664"/>
                <a:gd name="connsiteX9" fmla="*/ 602413 w 618782"/>
                <a:gd name="connsiteY9" fmla="*/ 864191 h 864664"/>
                <a:gd name="connsiteX10" fmla="*/ 209190 w 618782"/>
                <a:gd name="connsiteY10" fmla="*/ 864664 h 864664"/>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88473 w 618782"/>
                <a:gd name="connsiteY4" fmla="*/ 185078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88473 w 618782"/>
                <a:gd name="connsiteY4" fmla="*/ 185078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85752 w 618782"/>
                <a:gd name="connsiteY4" fmla="*/ 149700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85752 w 618782"/>
                <a:gd name="connsiteY4" fmla="*/ 149700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09190 w 618782"/>
                <a:gd name="connsiteY0" fmla="*/ 864666 h 864666"/>
                <a:gd name="connsiteX1" fmla="*/ 12162 w 618782"/>
                <a:gd name="connsiteY1" fmla="*/ 60790 h 864666"/>
                <a:gd name="connsiteX2" fmla="*/ 124621 w 618782"/>
                <a:gd name="connsiteY2" fmla="*/ 185078 h 864666"/>
                <a:gd name="connsiteX3" fmla="*/ 188048 w 618782"/>
                <a:gd name="connsiteY3" fmla="*/ 5370 h 864666"/>
                <a:gd name="connsiteX4" fmla="*/ 274866 w 618782"/>
                <a:gd name="connsiteY4" fmla="*/ 144257 h 864666"/>
                <a:gd name="connsiteX5" fmla="*/ 330758 w 618782"/>
                <a:gd name="connsiteY5" fmla="*/ 84 h 864666"/>
                <a:gd name="connsiteX6" fmla="*/ 430711 w 618782"/>
                <a:gd name="connsiteY6" fmla="*/ 121494 h 864666"/>
                <a:gd name="connsiteX7" fmla="*/ 510466 w 618782"/>
                <a:gd name="connsiteY7" fmla="*/ 37083 h 864666"/>
                <a:gd name="connsiteX8" fmla="*/ 618742 w 618782"/>
                <a:gd name="connsiteY8" fmla="*/ 578679 h 864666"/>
                <a:gd name="connsiteX9" fmla="*/ 602413 w 618782"/>
                <a:gd name="connsiteY9" fmla="*/ 864193 h 864666"/>
                <a:gd name="connsiteX10" fmla="*/ 209190 w 618782"/>
                <a:gd name="connsiteY10" fmla="*/ 864666 h 864666"/>
                <a:gd name="connsiteX0" fmla="*/ 212601 w 622193"/>
                <a:gd name="connsiteY0" fmla="*/ 864666 h 864666"/>
                <a:gd name="connsiteX1" fmla="*/ 15573 w 622193"/>
                <a:gd name="connsiteY1" fmla="*/ 60790 h 864666"/>
                <a:gd name="connsiteX2" fmla="*/ 128032 w 622193"/>
                <a:gd name="connsiteY2" fmla="*/ 185078 h 864666"/>
                <a:gd name="connsiteX3" fmla="*/ 191459 w 622193"/>
                <a:gd name="connsiteY3" fmla="*/ 5370 h 864666"/>
                <a:gd name="connsiteX4" fmla="*/ 278277 w 622193"/>
                <a:gd name="connsiteY4" fmla="*/ 144257 h 864666"/>
                <a:gd name="connsiteX5" fmla="*/ 334169 w 622193"/>
                <a:gd name="connsiteY5" fmla="*/ 84 h 864666"/>
                <a:gd name="connsiteX6" fmla="*/ 434122 w 622193"/>
                <a:gd name="connsiteY6" fmla="*/ 121494 h 864666"/>
                <a:gd name="connsiteX7" fmla="*/ 513877 w 622193"/>
                <a:gd name="connsiteY7" fmla="*/ 37083 h 864666"/>
                <a:gd name="connsiteX8" fmla="*/ 622153 w 622193"/>
                <a:gd name="connsiteY8" fmla="*/ 578679 h 864666"/>
                <a:gd name="connsiteX9" fmla="*/ 605824 w 622193"/>
                <a:gd name="connsiteY9" fmla="*/ 864193 h 864666"/>
                <a:gd name="connsiteX10" fmla="*/ 212601 w 622193"/>
                <a:gd name="connsiteY10" fmla="*/ 864666 h 864666"/>
                <a:gd name="connsiteX0" fmla="*/ 198912 w 608504"/>
                <a:gd name="connsiteY0" fmla="*/ 864666 h 864666"/>
                <a:gd name="connsiteX1" fmla="*/ 28798 w 608504"/>
                <a:gd name="connsiteY1" fmla="*/ 510643 h 864666"/>
                <a:gd name="connsiteX2" fmla="*/ 1884 w 608504"/>
                <a:gd name="connsiteY2" fmla="*/ 60790 h 864666"/>
                <a:gd name="connsiteX3" fmla="*/ 114343 w 608504"/>
                <a:gd name="connsiteY3" fmla="*/ 185078 h 864666"/>
                <a:gd name="connsiteX4" fmla="*/ 177770 w 608504"/>
                <a:gd name="connsiteY4" fmla="*/ 5370 h 864666"/>
                <a:gd name="connsiteX5" fmla="*/ 264588 w 608504"/>
                <a:gd name="connsiteY5" fmla="*/ 144257 h 864666"/>
                <a:gd name="connsiteX6" fmla="*/ 320480 w 608504"/>
                <a:gd name="connsiteY6" fmla="*/ 84 h 864666"/>
                <a:gd name="connsiteX7" fmla="*/ 420433 w 608504"/>
                <a:gd name="connsiteY7" fmla="*/ 121494 h 864666"/>
                <a:gd name="connsiteX8" fmla="*/ 500188 w 608504"/>
                <a:gd name="connsiteY8" fmla="*/ 37083 h 864666"/>
                <a:gd name="connsiteX9" fmla="*/ 608464 w 608504"/>
                <a:gd name="connsiteY9" fmla="*/ 578679 h 864666"/>
                <a:gd name="connsiteX10" fmla="*/ 592135 w 608504"/>
                <a:gd name="connsiteY10" fmla="*/ 864193 h 864666"/>
                <a:gd name="connsiteX11" fmla="*/ 198912 w 608504"/>
                <a:gd name="connsiteY11" fmla="*/ 864666 h 864666"/>
                <a:gd name="connsiteX0" fmla="*/ 201622 w 611214"/>
                <a:gd name="connsiteY0" fmla="*/ 864666 h 864666"/>
                <a:gd name="connsiteX1" fmla="*/ 31508 w 611214"/>
                <a:gd name="connsiteY1" fmla="*/ 510643 h 864666"/>
                <a:gd name="connsiteX2" fmla="*/ 4594 w 611214"/>
                <a:gd name="connsiteY2" fmla="*/ 60790 h 864666"/>
                <a:gd name="connsiteX3" fmla="*/ 117053 w 611214"/>
                <a:gd name="connsiteY3" fmla="*/ 185078 h 864666"/>
                <a:gd name="connsiteX4" fmla="*/ 180480 w 611214"/>
                <a:gd name="connsiteY4" fmla="*/ 5370 h 864666"/>
                <a:gd name="connsiteX5" fmla="*/ 267298 w 611214"/>
                <a:gd name="connsiteY5" fmla="*/ 144257 h 864666"/>
                <a:gd name="connsiteX6" fmla="*/ 323190 w 611214"/>
                <a:gd name="connsiteY6" fmla="*/ 84 h 864666"/>
                <a:gd name="connsiteX7" fmla="*/ 423143 w 611214"/>
                <a:gd name="connsiteY7" fmla="*/ 121494 h 864666"/>
                <a:gd name="connsiteX8" fmla="*/ 502898 w 611214"/>
                <a:gd name="connsiteY8" fmla="*/ 37083 h 864666"/>
                <a:gd name="connsiteX9" fmla="*/ 611174 w 611214"/>
                <a:gd name="connsiteY9" fmla="*/ 578679 h 864666"/>
                <a:gd name="connsiteX10" fmla="*/ 594845 w 611214"/>
                <a:gd name="connsiteY10" fmla="*/ 864193 h 864666"/>
                <a:gd name="connsiteX11" fmla="*/ 201622 w 611214"/>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46998 w 641159"/>
                <a:gd name="connsiteY3" fmla="*/ 185078 h 864666"/>
                <a:gd name="connsiteX4" fmla="*/ 210425 w 641159"/>
                <a:gd name="connsiteY4" fmla="*/ 5370 h 864666"/>
                <a:gd name="connsiteX5" fmla="*/ 297243 w 641159"/>
                <a:gd name="connsiteY5" fmla="*/ 144257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44276 w 641159"/>
                <a:gd name="connsiteY3" fmla="*/ 138814 h 864666"/>
                <a:gd name="connsiteX4" fmla="*/ 210425 w 641159"/>
                <a:gd name="connsiteY4" fmla="*/ 5370 h 864666"/>
                <a:gd name="connsiteX5" fmla="*/ 297243 w 641159"/>
                <a:gd name="connsiteY5" fmla="*/ 144257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97243 w 641159"/>
                <a:gd name="connsiteY5" fmla="*/ 144257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97243 w 641159"/>
                <a:gd name="connsiteY5" fmla="*/ 144257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97243 w 641159"/>
                <a:gd name="connsiteY5" fmla="*/ 117043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76446 w 641159"/>
                <a:gd name="connsiteY5" fmla="*/ 64329 h 864666"/>
                <a:gd name="connsiteX6" fmla="*/ 297243 w 641159"/>
                <a:gd name="connsiteY6" fmla="*/ 117043 h 864666"/>
                <a:gd name="connsiteX7" fmla="*/ 353135 w 641159"/>
                <a:gd name="connsiteY7" fmla="*/ 84 h 864666"/>
                <a:gd name="connsiteX8" fmla="*/ 453088 w 641159"/>
                <a:gd name="connsiteY8" fmla="*/ 121494 h 864666"/>
                <a:gd name="connsiteX9" fmla="*/ 532843 w 641159"/>
                <a:gd name="connsiteY9" fmla="*/ 37083 h 864666"/>
                <a:gd name="connsiteX10" fmla="*/ 641119 w 641159"/>
                <a:gd name="connsiteY10" fmla="*/ 578679 h 864666"/>
                <a:gd name="connsiteX11" fmla="*/ 624790 w 641159"/>
                <a:gd name="connsiteY11" fmla="*/ 864193 h 864666"/>
                <a:gd name="connsiteX12" fmla="*/ 231567 w 641159"/>
                <a:gd name="connsiteY12"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76446 w 641159"/>
                <a:gd name="connsiteY5" fmla="*/ 64329 h 864666"/>
                <a:gd name="connsiteX6" fmla="*/ 297243 w 641159"/>
                <a:gd name="connsiteY6" fmla="*/ 117043 h 864666"/>
                <a:gd name="connsiteX7" fmla="*/ 353135 w 641159"/>
                <a:gd name="connsiteY7" fmla="*/ 84 h 864666"/>
                <a:gd name="connsiteX8" fmla="*/ 453088 w 641159"/>
                <a:gd name="connsiteY8" fmla="*/ 121494 h 864666"/>
                <a:gd name="connsiteX9" fmla="*/ 532843 w 641159"/>
                <a:gd name="connsiteY9" fmla="*/ 37083 h 864666"/>
                <a:gd name="connsiteX10" fmla="*/ 641119 w 641159"/>
                <a:gd name="connsiteY10" fmla="*/ 578679 h 864666"/>
                <a:gd name="connsiteX11" fmla="*/ 624790 w 641159"/>
                <a:gd name="connsiteY11" fmla="*/ 864193 h 864666"/>
                <a:gd name="connsiteX12" fmla="*/ 231567 w 641159"/>
                <a:gd name="connsiteY12"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76446 w 641159"/>
                <a:gd name="connsiteY5" fmla="*/ 64329 h 864666"/>
                <a:gd name="connsiteX6" fmla="*/ 297243 w 641159"/>
                <a:gd name="connsiteY6" fmla="*/ 117043 h 864666"/>
                <a:gd name="connsiteX7" fmla="*/ 353135 w 641159"/>
                <a:gd name="connsiteY7" fmla="*/ 84 h 864666"/>
                <a:gd name="connsiteX8" fmla="*/ 453088 w 641159"/>
                <a:gd name="connsiteY8" fmla="*/ 121494 h 864666"/>
                <a:gd name="connsiteX9" fmla="*/ 532843 w 641159"/>
                <a:gd name="connsiteY9" fmla="*/ 37083 h 864666"/>
                <a:gd name="connsiteX10" fmla="*/ 641119 w 641159"/>
                <a:gd name="connsiteY10" fmla="*/ 578679 h 864666"/>
                <a:gd name="connsiteX11" fmla="*/ 624790 w 641159"/>
                <a:gd name="connsiteY11" fmla="*/ 864193 h 864666"/>
                <a:gd name="connsiteX12" fmla="*/ 231567 w 641159"/>
                <a:gd name="connsiteY12"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97243 w 641159"/>
                <a:gd name="connsiteY5" fmla="*/ 117043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61453 w 641159"/>
                <a:gd name="connsiteY1" fmla="*/ 510643 h 864666"/>
                <a:gd name="connsiteX2" fmla="*/ 34539 w 641159"/>
                <a:gd name="connsiteY2" fmla="*/ 60790 h 864666"/>
                <a:gd name="connsiteX3" fmla="*/ 155162 w 641159"/>
                <a:gd name="connsiteY3" fmla="*/ 130650 h 864666"/>
                <a:gd name="connsiteX4" fmla="*/ 210425 w 641159"/>
                <a:gd name="connsiteY4" fmla="*/ 5370 h 864666"/>
                <a:gd name="connsiteX5" fmla="*/ 297243 w 641159"/>
                <a:gd name="connsiteY5" fmla="*/ 117043 h 864666"/>
                <a:gd name="connsiteX6" fmla="*/ 353135 w 641159"/>
                <a:gd name="connsiteY6" fmla="*/ 84 h 864666"/>
                <a:gd name="connsiteX7" fmla="*/ 453088 w 641159"/>
                <a:gd name="connsiteY7" fmla="*/ 121494 h 864666"/>
                <a:gd name="connsiteX8" fmla="*/ 532843 w 641159"/>
                <a:gd name="connsiteY8" fmla="*/ 37083 h 864666"/>
                <a:gd name="connsiteX9" fmla="*/ 641119 w 641159"/>
                <a:gd name="connsiteY9" fmla="*/ 578679 h 864666"/>
                <a:gd name="connsiteX10" fmla="*/ 624790 w 641159"/>
                <a:gd name="connsiteY10" fmla="*/ 864193 h 864666"/>
                <a:gd name="connsiteX11" fmla="*/ 231567 w 641159"/>
                <a:gd name="connsiteY11" fmla="*/ 864666 h 864666"/>
                <a:gd name="connsiteX0" fmla="*/ 231567 w 641159"/>
                <a:gd name="connsiteY0" fmla="*/ 864666 h 864666"/>
                <a:gd name="connsiteX1" fmla="*/ 99553 w 641159"/>
                <a:gd name="connsiteY1" fmla="*/ 807279 h 864666"/>
                <a:gd name="connsiteX2" fmla="*/ 61453 w 641159"/>
                <a:gd name="connsiteY2" fmla="*/ 510643 h 864666"/>
                <a:gd name="connsiteX3" fmla="*/ 34539 w 641159"/>
                <a:gd name="connsiteY3" fmla="*/ 60790 h 864666"/>
                <a:gd name="connsiteX4" fmla="*/ 155162 w 641159"/>
                <a:gd name="connsiteY4" fmla="*/ 130650 h 864666"/>
                <a:gd name="connsiteX5" fmla="*/ 210425 w 641159"/>
                <a:gd name="connsiteY5" fmla="*/ 5370 h 864666"/>
                <a:gd name="connsiteX6" fmla="*/ 297243 w 641159"/>
                <a:gd name="connsiteY6" fmla="*/ 117043 h 864666"/>
                <a:gd name="connsiteX7" fmla="*/ 353135 w 641159"/>
                <a:gd name="connsiteY7" fmla="*/ 84 h 864666"/>
                <a:gd name="connsiteX8" fmla="*/ 453088 w 641159"/>
                <a:gd name="connsiteY8" fmla="*/ 121494 h 864666"/>
                <a:gd name="connsiteX9" fmla="*/ 532843 w 641159"/>
                <a:gd name="connsiteY9" fmla="*/ 37083 h 864666"/>
                <a:gd name="connsiteX10" fmla="*/ 641119 w 641159"/>
                <a:gd name="connsiteY10" fmla="*/ 578679 h 864666"/>
                <a:gd name="connsiteX11" fmla="*/ 624790 w 641159"/>
                <a:gd name="connsiteY11" fmla="*/ 864193 h 864666"/>
                <a:gd name="connsiteX12" fmla="*/ 231567 w 641159"/>
                <a:gd name="connsiteY12" fmla="*/ 864666 h 864666"/>
                <a:gd name="connsiteX0" fmla="*/ 231567 w 641159"/>
                <a:gd name="connsiteY0" fmla="*/ 864666 h 864666"/>
                <a:gd name="connsiteX1" fmla="*/ 99553 w 641159"/>
                <a:gd name="connsiteY1" fmla="*/ 807279 h 864666"/>
                <a:gd name="connsiteX2" fmla="*/ 61453 w 641159"/>
                <a:gd name="connsiteY2" fmla="*/ 510643 h 864666"/>
                <a:gd name="connsiteX3" fmla="*/ 34539 w 641159"/>
                <a:gd name="connsiteY3" fmla="*/ 60790 h 864666"/>
                <a:gd name="connsiteX4" fmla="*/ 155162 w 641159"/>
                <a:gd name="connsiteY4" fmla="*/ 130650 h 864666"/>
                <a:gd name="connsiteX5" fmla="*/ 210425 w 641159"/>
                <a:gd name="connsiteY5" fmla="*/ 5370 h 864666"/>
                <a:gd name="connsiteX6" fmla="*/ 297243 w 641159"/>
                <a:gd name="connsiteY6" fmla="*/ 117043 h 864666"/>
                <a:gd name="connsiteX7" fmla="*/ 353135 w 641159"/>
                <a:gd name="connsiteY7" fmla="*/ 84 h 864666"/>
                <a:gd name="connsiteX8" fmla="*/ 453088 w 641159"/>
                <a:gd name="connsiteY8" fmla="*/ 121494 h 864666"/>
                <a:gd name="connsiteX9" fmla="*/ 532843 w 641159"/>
                <a:gd name="connsiteY9" fmla="*/ 37083 h 864666"/>
                <a:gd name="connsiteX10" fmla="*/ 641119 w 641159"/>
                <a:gd name="connsiteY10" fmla="*/ 578679 h 864666"/>
                <a:gd name="connsiteX11" fmla="*/ 624790 w 641159"/>
                <a:gd name="connsiteY11" fmla="*/ 864193 h 864666"/>
                <a:gd name="connsiteX12" fmla="*/ 231567 w 641159"/>
                <a:gd name="connsiteY12" fmla="*/ 864666 h 864666"/>
                <a:gd name="connsiteX0" fmla="*/ 231567 w 641159"/>
                <a:gd name="connsiteY0" fmla="*/ 864666 h 864666"/>
                <a:gd name="connsiteX1" fmla="*/ 197525 w 641159"/>
                <a:gd name="connsiteY1" fmla="*/ 793672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31567 w 641159"/>
                <a:gd name="connsiteY0" fmla="*/ 864666 h 864666"/>
                <a:gd name="connsiteX1" fmla="*/ 202968 w 641159"/>
                <a:gd name="connsiteY1" fmla="*/ 801837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31567 w 641159"/>
                <a:gd name="connsiteY0" fmla="*/ 864666 h 864666"/>
                <a:gd name="connsiteX1" fmla="*/ 202968 w 641159"/>
                <a:gd name="connsiteY1" fmla="*/ 801837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31567 w 641159"/>
                <a:gd name="connsiteY0" fmla="*/ 864666 h 864666"/>
                <a:gd name="connsiteX1" fmla="*/ 202968 w 641159"/>
                <a:gd name="connsiteY1" fmla="*/ 801837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31567 w 641159"/>
                <a:gd name="connsiteY0" fmla="*/ 864666 h 864666"/>
                <a:gd name="connsiteX1" fmla="*/ 202968 w 641159"/>
                <a:gd name="connsiteY1" fmla="*/ 801837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31567 w 641159"/>
                <a:gd name="connsiteY0" fmla="*/ 864666 h 864666"/>
                <a:gd name="connsiteX1" fmla="*/ 202968 w 641159"/>
                <a:gd name="connsiteY1" fmla="*/ 801837 h 864666"/>
                <a:gd name="connsiteX2" fmla="*/ 99553 w 641159"/>
                <a:gd name="connsiteY2" fmla="*/ 807279 h 864666"/>
                <a:gd name="connsiteX3" fmla="*/ 61453 w 641159"/>
                <a:gd name="connsiteY3" fmla="*/ 510643 h 864666"/>
                <a:gd name="connsiteX4" fmla="*/ 34539 w 641159"/>
                <a:gd name="connsiteY4" fmla="*/ 60790 h 864666"/>
                <a:gd name="connsiteX5" fmla="*/ 155162 w 641159"/>
                <a:gd name="connsiteY5" fmla="*/ 130650 h 864666"/>
                <a:gd name="connsiteX6" fmla="*/ 210425 w 641159"/>
                <a:gd name="connsiteY6" fmla="*/ 5370 h 864666"/>
                <a:gd name="connsiteX7" fmla="*/ 297243 w 641159"/>
                <a:gd name="connsiteY7" fmla="*/ 117043 h 864666"/>
                <a:gd name="connsiteX8" fmla="*/ 353135 w 641159"/>
                <a:gd name="connsiteY8" fmla="*/ 84 h 864666"/>
                <a:gd name="connsiteX9" fmla="*/ 453088 w 641159"/>
                <a:gd name="connsiteY9" fmla="*/ 121494 h 864666"/>
                <a:gd name="connsiteX10" fmla="*/ 532843 w 641159"/>
                <a:gd name="connsiteY10" fmla="*/ 37083 h 864666"/>
                <a:gd name="connsiteX11" fmla="*/ 641119 w 641159"/>
                <a:gd name="connsiteY11" fmla="*/ 578679 h 864666"/>
                <a:gd name="connsiteX12" fmla="*/ 624790 w 641159"/>
                <a:gd name="connsiteY12" fmla="*/ 864193 h 864666"/>
                <a:gd name="connsiteX13" fmla="*/ 231567 w 641159"/>
                <a:gd name="connsiteY13" fmla="*/ 864666 h 864666"/>
                <a:gd name="connsiteX0" fmla="*/ 257487 w 667079"/>
                <a:gd name="connsiteY0" fmla="*/ 864666 h 864666"/>
                <a:gd name="connsiteX1" fmla="*/ 228888 w 667079"/>
                <a:gd name="connsiteY1" fmla="*/ 801837 h 864666"/>
                <a:gd name="connsiteX2" fmla="*/ 125473 w 667079"/>
                <a:gd name="connsiteY2" fmla="*/ 807279 h 864666"/>
                <a:gd name="connsiteX3" fmla="*/ 288 w 667079"/>
                <a:gd name="connsiteY3" fmla="*/ 595007 h 864666"/>
                <a:gd name="connsiteX4" fmla="*/ 87373 w 667079"/>
                <a:gd name="connsiteY4" fmla="*/ 510643 h 864666"/>
                <a:gd name="connsiteX5" fmla="*/ 60459 w 667079"/>
                <a:gd name="connsiteY5" fmla="*/ 60790 h 864666"/>
                <a:gd name="connsiteX6" fmla="*/ 181082 w 667079"/>
                <a:gd name="connsiteY6" fmla="*/ 130650 h 864666"/>
                <a:gd name="connsiteX7" fmla="*/ 236345 w 667079"/>
                <a:gd name="connsiteY7" fmla="*/ 5370 h 864666"/>
                <a:gd name="connsiteX8" fmla="*/ 323163 w 667079"/>
                <a:gd name="connsiteY8" fmla="*/ 117043 h 864666"/>
                <a:gd name="connsiteX9" fmla="*/ 379055 w 667079"/>
                <a:gd name="connsiteY9" fmla="*/ 84 h 864666"/>
                <a:gd name="connsiteX10" fmla="*/ 479008 w 667079"/>
                <a:gd name="connsiteY10" fmla="*/ 121494 h 864666"/>
                <a:gd name="connsiteX11" fmla="*/ 558763 w 667079"/>
                <a:gd name="connsiteY11" fmla="*/ 37083 h 864666"/>
                <a:gd name="connsiteX12" fmla="*/ 667039 w 667079"/>
                <a:gd name="connsiteY12" fmla="*/ 578679 h 864666"/>
                <a:gd name="connsiteX13" fmla="*/ 650710 w 667079"/>
                <a:gd name="connsiteY13" fmla="*/ 864193 h 864666"/>
                <a:gd name="connsiteX14" fmla="*/ 257487 w 667079"/>
                <a:gd name="connsiteY14" fmla="*/ 864666 h 864666"/>
                <a:gd name="connsiteX0" fmla="*/ 260201 w 669793"/>
                <a:gd name="connsiteY0" fmla="*/ 864666 h 864666"/>
                <a:gd name="connsiteX1" fmla="*/ 231602 w 669793"/>
                <a:gd name="connsiteY1" fmla="*/ 801837 h 864666"/>
                <a:gd name="connsiteX2" fmla="*/ 128187 w 669793"/>
                <a:gd name="connsiteY2" fmla="*/ 807279 h 864666"/>
                <a:gd name="connsiteX3" fmla="*/ 281 w 669793"/>
                <a:gd name="connsiteY3" fmla="*/ 526971 h 864666"/>
                <a:gd name="connsiteX4" fmla="*/ 90087 w 669793"/>
                <a:gd name="connsiteY4" fmla="*/ 510643 h 864666"/>
                <a:gd name="connsiteX5" fmla="*/ 63173 w 669793"/>
                <a:gd name="connsiteY5" fmla="*/ 60790 h 864666"/>
                <a:gd name="connsiteX6" fmla="*/ 183796 w 669793"/>
                <a:gd name="connsiteY6" fmla="*/ 130650 h 864666"/>
                <a:gd name="connsiteX7" fmla="*/ 239059 w 669793"/>
                <a:gd name="connsiteY7" fmla="*/ 5370 h 864666"/>
                <a:gd name="connsiteX8" fmla="*/ 325877 w 669793"/>
                <a:gd name="connsiteY8" fmla="*/ 117043 h 864666"/>
                <a:gd name="connsiteX9" fmla="*/ 381769 w 669793"/>
                <a:gd name="connsiteY9" fmla="*/ 84 h 864666"/>
                <a:gd name="connsiteX10" fmla="*/ 481722 w 669793"/>
                <a:gd name="connsiteY10" fmla="*/ 121494 h 864666"/>
                <a:gd name="connsiteX11" fmla="*/ 561477 w 669793"/>
                <a:gd name="connsiteY11" fmla="*/ 37083 h 864666"/>
                <a:gd name="connsiteX12" fmla="*/ 669753 w 669793"/>
                <a:gd name="connsiteY12" fmla="*/ 578679 h 864666"/>
                <a:gd name="connsiteX13" fmla="*/ 653424 w 669793"/>
                <a:gd name="connsiteY13" fmla="*/ 864193 h 864666"/>
                <a:gd name="connsiteX14" fmla="*/ 260201 w 669793"/>
                <a:gd name="connsiteY14" fmla="*/ 864666 h 864666"/>
                <a:gd name="connsiteX0" fmla="*/ 259920 w 669512"/>
                <a:gd name="connsiteY0" fmla="*/ 864666 h 864666"/>
                <a:gd name="connsiteX1" fmla="*/ 231321 w 669512"/>
                <a:gd name="connsiteY1" fmla="*/ 801837 h 864666"/>
                <a:gd name="connsiteX2" fmla="*/ 127906 w 669512"/>
                <a:gd name="connsiteY2" fmla="*/ 807279 h 864666"/>
                <a:gd name="connsiteX3" fmla="*/ 0 w 669512"/>
                <a:gd name="connsiteY3" fmla="*/ 526971 h 864666"/>
                <a:gd name="connsiteX4" fmla="*/ 89806 w 669512"/>
                <a:gd name="connsiteY4" fmla="*/ 510643 h 864666"/>
                <a:gd name="connsiteX5" fmla="*/ 62892 w 669512"/>
                <a:gd name="connsiteY5" fmla="*/ 60790 h 864666"/>
                <a:gd name="connsiteX6" fmla="*/ 183515 w 669512"/>
                <a:gd name="connsiteY6" fmla="*/ 130650 h 864666"/>
                <a:gd name="connsiteX7" fmla="*/ 238778 w 669512"/>
                <a:gd name="connsiteY7" fmla="*/ 5370 h 864666"/>
                <a:gd name="connsiteX8" fmla="*/ 325596 w 669512"/>
                <a:gd name="connsiteY8" fmla="*/ 117043 h 864666"/>
                <a:gd name="connsiteX9" fmla="*/ 381488 w 669512"/>
                <a:gd name="connsiteY9" fmla="*/ 84 h 864666"/>
                <a:gd name="connsiteX10" fmla="*/ 481441 w 669512"/>
                <a:gd name="connsiteY10" fmla="*/ 121494 h 864666"/>
                <a:gd name="connsiteX11" fmla="*/ 561196 w 669512"/>
                <a:gd name="connsiteY11" fmla="*/ 37083 h 864666"/>
                <a:gd name="connsiteX12" fmla="*/ 669472 w 669512"/>
                <a:gd name="connsiteY12" fmla="*/ 578679 h 864666"/>
                <a:gd name="connsiteX13" fmla="*/ 653143 w 669512"/>
                <a:gd name="connsiteY13" fmla="*/ 864193 h 864666"/>
                <a:gd name="connsiteX14" fmla="*/ 259920 w 669512"/>
                <a:gd name="connsiteY14" fmla="*/ 864666 h 864666"/>
                <a:gd name="connsiteX0" fmla="*/ 259920 w 669512"/>
                <a:gd name="connsiteY0" fmla="*/ 864666 h 864666"/>
                <a:gd name="connsiteX1" fmla="*/ 231321 w 669512"/>
                <a:gd name="connsiteY1" fmla="*/ 801837 h 864666"/>
                <a:gd name="connsiteX2" fmla="*/ 127906 w 669512"/>
                <a:gd name="connsiteY2" fmla="*/ 807279 h 864666"/>
                <a:gd name="connsiteX3" fmla="*/ 0 w 669512"/>
                <a:gd name="connsiteY3" fmla="*/ 526971 h 864666"/>
                <a:gd name="connsiteX4" fmla="*/ 89806 w 669512"/>
                <a:gd name="connsiteY4" fmla="*/ 510643 h 864666"/>
                <a:gd name="connsiteX5" fmla="*/ 62892 w 669512"/>
                <a:gd name="connsiteY5" fmla="*/ 60790 h 864666"/>
                <a:gd name="connsiteX6" fmla="*/ 183515 w 669512"/>
                <a:gd name="connsiteY6" fmla="*/ 130650 h 864666"/>
                <a:gd name="connsiteX7" fmla="*/ 238778 w 669512"/>
                <a:gd name="connsiteY7" fmla="*/ 5370 h 864666"/>
                <a:gd name="connsiteX8" fmla="*/ 325596 w 669512"/>
                <a:gd name="connsiteY8" fmla="*/ 117043 h 864666"/>
                <a:gd name="connsiteX9" fmla="*/ 381488 w 669512"/>
                <a:gd name="connsiteY9" fmla="*/ 84 h 864666"/>
                <a:gd name="connsiteX10" fmla="*/ 481441 w 669512"/>
                <a:gd name="connsiteY10" fmla="*/ 121494 h 864666"/>
                <a:gd name="connsiteX11" fmla="*/ 561196 w 669512"/>
                <a:gd name="connsiteY11" fmla="*/ 37083 h 864666"/>
                <a:gd name="connsiteX12" fmla="*/ 669472 w 669512"/>
                <a:gd name="connsiteY12" fmla="*/ 578679 h 864666"/>
                <a:gd name="connsiteX13" fmla="*/ 653143 w 669512"/>
                <a:gd name="connsiteY13" fmla="*/ 864193 h 864666"/>
                <a:gd name="connsiteX14" fmla="*/ 259920 w 669512"/>
                <a:gd name="connsiteY14" fmla="*/ 864666 h 864666"/>
                <a:gd name="connsiteX0" fmla="*/ 259920 w 669512"/>
                <a:gd name="connsiteY0" fmla="*/ 864666 h 864666"/>
                <a:gd name="connsiteX1" fmla="*/ 231321 w 669512"/>
                <a:gd name="connsiteY1" fmla="*/ 801837 h 864666"/>
                <a:gd name="connsiteX2" fmla="*/ 127906 w 669512"/>
                <a:gd name="connsiteY2" fmla="*/ 807279 h 864666"/>
                <a:gd name="connsiteX3" fmla="*/ 0 w 669512"/>
                <a:gd name="connsiteY3" fmla="*/ 526971 h 864666"/>
                <a:gd name="connsiteX4" fmla="*/ 89806 w 669512"/>
                <a:gd name="connsiteY4" fmla="*/ 510643 h 864666"/>
                <a:gd name="connsiteX5" fmla="*/ 62892 w 669512"/>
                <a:gd name="connsiteY5" fmla="*/ 60790 h 864666"/>
                <a:gd name="connsiteX6" fmla="*/ 183515 w 669512"/>
                <a:gd name="connsiteY6" fmla="*/ 130650 h 864666"/>
                <a:gd name="connsiteX7" fmla="*/ 238778 w 669512"/>
                <a:gd name="connsiteY7" fmla="*/ 5370 h 864666"/>
                <a:gd name="connsiteX8" fmla="*/ 325596 w 669512"/>
                <a:gd name="connsiteY8" fmla="*/ 117043 h 864666"/>
                <a:gd name="connsiteX9" fmla="*/ 381488 w 669512"/>
                <a:gd name="connsiteY9" fmla="*/ 84 h 864666"/>
                <a:gd name="connsiteX10" fmla="*/ 481441 w 669512"/>
                <a:gd name="connsiteY10" fmla="*/ 121494 h 864666"/>
                <a:gd name="connsiteX11" fmla="*/ 561196 w 669512"/>
                <a:gd name="connsiteY11" fmla="*/ 37083 h 864666"/>
                <a:gd name="connsiteX12" fmla="*/ 669472 w 669512"/>
                <a:gd name="connsiteY12" fmla="*/ 578679 h 864666"/>
                <a:gd name="connsiteX13" fmla="*/ 653143 w 669512"/>
                <a:gd name="connsiteY13" fmla="*/ 864193 h 864666"/>
                <a:gd name="connsiteX14" fmla="*/ 259920 w 669512"/>
                <a:gd name="connsiteY14" fmla="*/ 864666 h 86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9512" h="864666">
                  <a:moveTo>
                    <a:pt x="259920" y="864666"/>
                  </a:moveTo>
                  <a:cubicBezTo>
                    <a:pt x="237695" y="826606"/>
                    <a:pt x="245159" y="825008"/>
                    <a:pt x="231321" y="801837"/>
                  </a:cubicBezTo>
                  <a:cubicBezTo>
                    <a:pt x="184826" y="794994"/>
                    <a:pt x="202292" y="803651"/>
                    <a:pt x="127906" y="807279"/>
                  </a:cubicBezTo>
                  <a:cubicBezTo>
                    <a:pt x="107042" y="780972"/>
                    <a:pt x="6350" y="576410"/>
                    <a:pt x="0" y="526971"/>
                  </a:cubicBezTo>
                  <a:cubicBezTo>
                    <a:pt x="58964" y="502024"/>
                    <a:pt x="28977" y="523479"/>
                    <a:pt x="89806" y="510643"/>
                  </a:cubicBezTo>
                  <a:cubicBezTo>
                    <a:pt x="46082" y="333121"/>
                    <a:pt x="-8516" y="81486"/>
                    <a:pt x="62892" y="60790"/>
                  </a:cubicBezTo>
                  <a:cubicBezTo>
                    <a:pt x="138478" y="39627"/>
                    <a:pt x="162358" y="62006"/>
                    <a:pt x="183515" y="130650"/>
                  </a:cubicBezTo>
                  <a:cubicBezTo>
                    <a:pt x="185607" y="62583"/>
                    <a:pt x="163207" y="19009"/>
                    <a:pt x="238778" y="5370"/>
                  </a:cubicBezTo>
                  <a:cubicBezTo>
                    <a:pt x="335937" y="-2341"/>
                    <a:pt x="301811" y="117924"/>
                    <a:pt x="325596" y="117043"/>
                  </a:cubicBezTo>
                  <a:cubicBezTo>
                    <a:pt x="328806" y="55378"/>
                    <a:pt x="299358" y="7320"/>
                    <a:pt x="381488" y="84"/>
                  </a:cubicBezTo>
                  <a:cubicBezTo>
                    <a:pt x="488285" y="-2989"/>
                    <a:pt x="459008" y="78303"/>
                    <a:pt x="481441" y="121494"/>
                  </a:cubicBezTo>
                  <a:cubicBezTo>
                    <a:pt x="497140" y="80657"/>
                    <a:pt x="482904" y="31655"/>
                    <a:pt x="561196" y="37083"/>
                  </a:cubicBezTo>
                  <a:cubicBezTo>
                    <a:pt x="672580" y="39816"/>
                    <a:pt x="669666" y="488862"/>
                    <a:pt x="669472" y="578679"/>
                  </a:cubicBezTo>
                  <a:cubicBezTo>
                    <a:pt x="666751" y="690178"/>
                    <a:pt x="672193" y="766300"/>
                    <a:pt x="653143" y="864193"/>
                  </a:cubicBezTo>
                  <a:cubicBezTo>
                    <a:pt x="514812" y="859815"/>
                    <a:pt x="460845" y="856509"/>
                    <a:pt x="259920" y="864666"/>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3" name="Freeform 10">
              <a:extLst>
                <a:ext uri="{FF2B5EF4-FFF2-40B4-BE49-F238E27FC236}">
                  <a16:creationId xmlns:a16="http://schemas.microsoft.com/office/drawing/2014/main" id="{805B09FE-55BE-411A-AA42-334C98BB3162}"/>
                </a:ext>
              </a:extLst>
            </p:cNvPr>
            <p:cNvSpPr/>
            <p:nvPr/>
          </p:nvSpPr>
          <p:spPr>
            <a:xfrm>
              <a:off x="1100103" y="4121089"/>
              <a:ext cx="2742086" cy="2359188"/>
            </a:xfrm>
            <a:custGeom>
              <a:avLst/>
              <a:gdLst>
                <a:gd name="connsiteX0" fmla="*/ 19050 w 2628900"/>
                <a:gd name="connsiteY0" fmla="*/ 95250 h 2085975"/>
                <a:gd name="connsiteX1" fmla="*/ 0 w 2628900"/>
                <a:gd name="connsiteY1" fmla="*/ 2085975 h 2085975"/>
                <a:gd name="connsiteX2" fmla="*/ 1685925 w 2628900"/>
                <a:gd name="connsiteY2" fmla="*/ 2085975 h 2085975"/>
                <a:gd name="connsiteX3" fmla="*/ 1704975 w 2628900"/>
                <a:gd name="connsiteY3" fmla="*/ 1581150 h 2085975"/>
                <a:gd name="connsiteX4" fmla="*/ 2628900 w 2628900"/>
                <a:gd name="connsiteY4" fmla="*/ 47625 h 2085975"/>
                <a:gd name="connsiteX5" fmla="*/ 1914525 w 2628900"/>
                <a:gd name="connsiteY5" fmla="*/ 0 h 2085975"/>
                <a:gd name="connsiteX6" fmla="*/ 1914525 w 2628900"/>
                <a:gd name="connsiteY6" fmla="*/ 762000 h 2085975"/>
                <a:gd name="connsiteX7" fmla="*/ 1133475 w 2628900"/>
                <a:gd name="connsiteY7" fmla="*/ 533400 h 2085975"/>
                <a:gd name="connsiteX8" fmla="*/ 19050 w 2628900"/>
                <a:gd name="connsiteY8" fmla="*/ 95250 h 2085975"/>
                <a:gd name="connsiteX0" fmla="*/ 95250 w 2628900"/>
                <a:gd name="connsiteY0" fmla="*/ 66675 h 2085975"/>
                <a:gd name="connsiteX1" fmla="*/ 0 w 2628900"/>
                <a:gd name="connsiteY1" fmla="*/ 2085975 h 2085975"/>
                <a:gd name="connsiteX2" fmla="*/ 1685925 w 2628900"/>
                <a:gd name="connsiteY2" fmla="*/ 2085975 h 2085975"/>
                <a:gd name="connsiteX3" fmla="*/ 1704975 w 2628900"/>
                <a:gd name="connsiteY3" fmla="*/ 1581150 h 2085975"/>
                <a:gd name="connsiteX4" fmla="*/ 2628900 w 2628900"/>
                <a:gd name="connsiteY4" fmla="*/ 47625 h 2085975"/>
                <a:gd name="connsiteX5" fmla="*/ 1914525 w 2628900"/>
                <a:gd name="connsiteY5" fmla="*/ 0 h 2085975"/>
                <a:gd name="connsiteX6" fmla="*/ 1914525 w 2628900"/>
                <a:gd name="connsiteY6" fmla="*/ 762000 h 2085975"/>
                <a:gd name="connsiteX7" fmla="*/ 1133475 w 2628900"/>
                <a:gd name="connsiteY7" fmla="*/ 533400 h 2085975"/>
                <a:gd name="connsiteX8" fmla="*/ 95250 w 2628900"/>
                <a:gd name="connsiteY8" fmla="*/ 66675 h 2085975"/>
                <a:gd name="connsiteX0" fmla="*/ 232470 w 2766120"/>
                <a:gd name="connsiteY0" fmla="*/ 66675 h 2085975"/>
                <a:gd name="connsiteX1" fmla="*/ 137220 w 2766120"/>
                <a:gd name="connsiteY1" fmla="*/ 2085975 h 2085975"/>
                <a:gd name="connsiteX2" fmla="*/ 1823145 w 2766120"/>
                <a:gd name="connsiteY2" fmla="*/ 2085975 h 2085975"/>
                <a:gd name="connsiteX3" fmla="*/ 1842195 w 2766120"/>
                <a:gd name="connsiteY3" fmla="*/ 1581150 h 2085975"/>
                <a:gd name="connsiteX4" fmla="*/ 2766120 w 2766120"/>
                <a:gd name="connsiteY4" fmla="*/ 47625 h 2085975"/>
                <a:gd name="connsiteX5" fmla="*/ 2051745 w 2766120"/>
                <a:gd name="connsiteY5" fmla="*/ 0 h 2085975"/>
                <a:gd name="connsiteX6" fmla="*/ 2051745 w 2766120"/>
                <a:gd name="connsiteY6" fmla="*/ 762000 h 2085975"/>
                <a:gd name="connsiteX7" fmla="*/ 1270695 w 2766120"/>
                <a:gd name="connsiteY7" fmla="*/ 533400 h 2085975"/>
                <a:gd name="connsiteX8" fmla="*/ 232470 w 2766120"/>
                <a:gd name="connsiteY8" fmla="*/ 66675 h 2085975"/>
                <a:gd name="connsiteX0" fmla="*/ 232470 w 2766120"/>
                <a:gd name="connsiteY0" fmla="*/ 66675 h 2085975"/>
                <a:gd name="connsiteX1" fmla="*/ 137220 w 2766120"/>
                <a:gd name="connsiteY1" fmla="*/ 2085975 h 2085975"/>
                <a:gd name="connsiteX2" fmla="*/ 1823145 w 2766120"/>
                <a:gd name="connsiteY2" fmla="*/ 2085975 h 2085975"/>
                <a:gd name="connsiteX3" fmla="*/ 1842195 w 2766120"/>
                <a:gd name="connsiteY3" fmla="*/ 1581150 h 2085975"/>
                <a:gd name="connsiteX4" fmla="*/ 2766120 w 2766120"/>
                <a:gd name="connsiteY4" fmla="*/ 47625 h 2085975"/>
                <a:gd name="connsiteX5" fmla="*/ 2051745 w 2766120"/>
                <a:gd name="connsiteY5" fmla="*/ 0 h 2085975"/>
                <a:gd name="connsiteX6" fmla="*/ 2051745 w 2766120"/>
                <a:gd name="connsiteY6" fmla="*/ 762000 h 2085975"/>
                <a:gd name="connsiteX7" fmla="*/ 1270695 w 2766120"/>
                <a:gd name="connsiteY7" fmla="*/ 533400 h 2085975"/>
                <a:gd name="connsiteX8" fmla="*/ 232470 w 2766120"/>
                <a:gd name="connsiteY8" fmla="*/ 66675 h 2085975"/>
                <a:gd name="connsiteX0" fmla="*/ 232470 w 2766120"/>
                <a:gd name="connsiteY0" fmla="*/ 66675 h 2085975"/>
                <a:gd name="connsiteX1" fmla="*/ 137220 w 2766120"/>
                <a:gd name="connsiteY1" fmla="*/ 2085975 h 2085975"/>
                <a:gd name="connsiteX2" fmla="*/ 1823145 w 2766120"/>
                <a:gd name="connsiteY2" fmla="*/ 2085975 h 2085975"/>
                <a:gd name="connsiteX3" fmla="*/ 1842195 w 2766120"/>
                <a:gd name="connsiteY3" fmla="*/ 1581150 h 2085975"/>
                <a:gd name="connsiteX4" fmla="*/ 2766120 w 2766120"/>
                <a:gd name="connsiteY4" fmla="*/ 47625 h 2085975"/>
                <a:gd name="connsiteX5" fmla="*/ 2051745 w 2766120"/>
                <a:gd name="connsiteY5" fmla="*/ 0 h 2085975"/>
                <a:gd name="connsiteX6" fmla="*/ 2051745 w 2766120"/>
                <a:gd name="connsiteY6" fmla="*/ 762000 h 2085975"/>
                <a:gd name="connsiteX7" fmla="*/ 1270695 w 2766120"/>
                <a:gd name="connsiteY7" fmla="*/ 533400 h 2085975"/>
                <a:gd name="connsiteX8" fmla="*/ 232470 w 2766120"/>
                <a:gd name="connsiteY8" fmla="*/ 66675 h 2085975"/>
                <a:gd name="connsiteX0" fmla="*/ 232470 w 2766120"/>
                <a:gd name="connsiteY0" fmla="*/ 66675 h 2085975"/>
                <a:gd name="connsiteX1" fmla="*/ 137220 w 2766120"/>
                <a:gd name="connsiteY1" fmla="*/ 2085975 h 2085975"/>
                <a:gd name="connsiteX2" fmla="*/ 1823145 w 2766120"/>
                <a:gd name="connsiteY2" fmla="*/ 2085975 h 2085975"/>
                <a:gd name="connsiteX3" fmla="*/ 1842195 w 2766120"/>
                <a:gd name="connsiteY3" fmla="*/ 1581150 h 2085975"/>
                <a:gd name="connsiteX4" fmla="*/ 2766120 w 2766120"/>
                <a:gd name="connsiteY4" fmla="*/ 47625 h 2085975"/>
                <a:gd name="connsiteX5" fmla="*/ 2051745 w 2766120"/>
                <a:gd name="connsiteY5" fmla="*/ 0 h 2085975"/>
                <a:gd name="connsiteX6" fmla="*/ 2051745 w 2766120"/>
                <a:gd name="connsiteY6" fmla="*/ 762000 h 2085975"/>
                <a:gd name="connsiteX7" fmla="*/ 1270695 w 2766120"/>
                <a:gd name="connsiteY7" fmla="*/ 533400 h 2085975"/>
                <a:gd name="connsiteX8" fmla="*/ 232470 w 2766120"/>
                <a:gd name="connsiteY8" fmla="*/ 66675 h 2085975"/>
                <a:gd name="connsiteX0" fmla="*/ 232470 w 2766120"/>
                <a:gd name="connsiteY0" fmla="*/ 114300 h 2133600"/>
                <a:gd name="connsiteX1" fmla="*/ 137220 w 2766120"/>
                <a:gd name="connsiteY1" fmla="*/ 2133600 h 2133600"/>
                <a:gd name="connsiteX2" fmla="*/ 1823145 w 2766120"/>
                <a:gd name="connsiteY2" fmla="*/ 2133600 h 2133600"/>
                <a:gd name="connsiteX3" fmla="*/ 1842195 w 2766120"/>
                <a:gd name="connsiteY3" fmla="*/ 1628775 h 2133600"/>
                <a:gd name="connsiteX4" fmla="*/ 2766120 w 2766120"/>
                <a:gd name="connsiteY4" fmla="*/ 95250 h 2133600"/>
                <a:gd name="connsiteX5" fmla="*/ 1908870 w 2766120"/>
                <a:gd name="connsiteY5" fmla="*/ 0 h 2133600"/>
                <a:gd name="connsiteX6" fmla="*/ 2051745 w 2766120"/>
                <a:gd name="connsiteY6" fmla="*/ 809625 h 2133600"/>
                <a:gd name="connsiteX7" fmla="*/ 1270695 w 2766120"/>
                <a:gd name="connsiteY7" fmla="*/ 581025 h 2133600"/>
                <a:gd name="connsiteX8" fmla="*/ 232470 w 2766120"/>
                <a:gd name="connsiteY8" fmla="*/ 114300 h 2133600"/>
                <a:gd name="connsiteX0" fmla="*/ 232470 w 2766120"/>
                <a:gd name="connsiteY0" fmla="*/ 151521 h 2170821"/>
                <a:gd name="connsiteX1" fmla="*/ 137220 w 2766120"/>
                <a:gd name="connsiteY1" fmla="*/ 2170821 h 2170821"/>
                <a:gd name="connsiteX2" fmla="*/ 1823145 w 2766120"/>
                <a:gd name="connsiteY2" fmla="*/ 2170821 h 2170821"/>
                <a:gd name="connsiteX3" fmla="*/ 1842195 w 2766120"/>
                <a:gd name="connsiteY3" fmla="*/ 1665996 h 2170821"/>
                <a:gd name="connsiteX4" fmla="*/ 2766120 w 2766120"/>
                <a:gd name="connsiteY4" fmla="*/ 132471 h 2170821"/>
                <a:gd name="connsiteX5" fmla="*/ 1908870 w 2766120"/>
                <a:gd name="connsiteY5" fmla="*/ 37221 h 2170821"/>
                <a:gd name="connsiteX6" fmla="*/ 1937445 w 2766120"/>
                <a:gd name="connsiteY6" fmla="*/ 808746 h 2170821"/>
                <a:gd name="connsiteX7" fmla="*/ 1270695 w 2766120"/>
                <a:gd name="connsiteY7" fmla="*/ 618246 h 2170821"/>
                <a:gd name="connsiteX8" fmla="*/ 232470 w 2766120"/>
                <a:gd name="connsiteY8" fmla="*/ 151521 h 2170821"/>
                <a:gd name="connsiteX0" fmla="*/ 232470 w 2766120"/>
                <a:gd name="connsiteY0" fmla="*/ 176078 h 2195378"/>
                <a:gd name="connsiteX1" fmla="*/ 137220 w 2766120"/>
                <a:gd name="connsiteY1" fmla="*/ 2195378 h 2195378"/>
                <a:gd name="connsiteX2" fmla="*/ 1823145 w 2766120"/>
                <a:gd name="connsiteY2" fmla="*/ 2195378 h 2195378"/>
                <a:gd name="connsiteX3" fmla="*/ 1842195 w 2766120"/>
                <a:gd name="connsiteY3" fmla="*/ 1690553 h 2195378"/>
                <a:gd name="connsiteX4" fmla="*/ 2766120 w 2766120"/>
                <a:gd name="connsiteY4" fmla="*/ 157028 h 2195378"/>
                <a:gd name="connsiteX5" fmla="*/ 1908870 w 2766120"/>
                <a:gd name="connsiteY5" fmla="*/ 61778 h 2195378"/>
                <a:gd name="connsiteX6" fmla="*/ 1937445 w 2766120"/>
                <a:gd name="connsiteY6" fmla="*/ 833303 h 2195378"/>
                <a:gd name="connsiteX7" fmla="*/ 1270695 w 2766120"/>
                <a:gd name="connsiteY7" fmla="*/ 642803 h 2195378"/>
                <a:gd name="connsiteX8" fmla="*/ 232470 w 2766120"/>
                <a:gd name="connsiteY8" fmla="*/ 176078 h 2195378"/>
                <a:gd name="connsiteX0" fmla="*/ 232470 w 2661345"/>
                <a:gd name="connsiteY0" fmla="*/ 155790 h 2175090"/>
                <a:gd name="connsiteX1" fmla="*/ 137220 w 2661345"/>
                <a:gd name="connsiteY1" fmla="*/ 2175090 h 2175090"/>
                <a:gd name="connsiteX2" fmla="*/ 1823145 w 2661345"/>
                <a:gd name="connsiteY2" fmla="*/ 2175090 h 2175090"/>
                <a:gd name="connsiteX3" fmla="*/ 1842195 w 2661345"/>
                <a:gd name="connsiteY3" fmla="*/ 1670265 h 2175090"/>
                <a:gd name="connsiteX4" fmla="*/ 2661345 w 2661345"/>
                <a:gd name="connsiteY4" fmla="*/ 117690 h 2175090"/>
                <a:gd name="connsiteX5" fmla="*/ 1908870 w 2661345"/>
                <a:gd name="connsiteY5" fmla="*/ 41490 h 2175090"/>
                <a:gd name="connsiteX6" fmla="*/ 1937445 w 2661345"/>
                <a:gd name="connsiteY6" fmla="*/ 813015 h 2175090"/>
                <a:gd name="connsiteX7" fmla="*/ 1270695 w 2661345"/>
                <a:gd name="connsiteY7" fmla="*/ 622515 h 2175090"/>
                <a:gd name="connsiteX8" fmla="*/ 232470 w 2661345"/>
                <a:gd name="connsiteY8" fmla="*/ 155790 h 2175090"/>
                <a:gd name="connsiteX0" fmla="*/ 232470 w 2709520"/>
                <a:gd name="connsiteY0" fmla="*/ 155790 h 2175090"/>
                <a:gd name="connsiteX1" fmla="*/ 137220 w 2709520"/>
                <a:gd name="connsiteY1" fmla="*/ 2175090 h 2175090"/>
                <a:gd name="connsiteX2" fmla="*/ 1823145 w 2709520"/>
                <a:gd name="connsiteY2" fmla="*/ 2175090 h 2175090"/>
                <a:gd name="connsiteX3" fmla="*/ 1842195 w 2709520"/>
                <a:gd name="connsiteY3" fmla="*/ 1670265 h 2175090"/>
                <a:gd name="connsiteX4" fmla="*/ 2661345 w 2709520"/>
                <a:gd name="connsiteY4" fmla="*/ 117690 h 2175090"/>
                <a:gd name="connsiteX5" fmla="*/ 1908870 w 2709520"/>
                <a:gd name="connsiteY5" fmla="*/ 41490 h 2175090"/>
                <a:gd name="connsiteX6" fmla="*/ 1937445 w 2709520"/>
                <a:gd name="connsiteY6" fmla="*/ 813015 h 2175090"/>
                <a:gd name="connsiteX7" fmla="*/ 1270695 w 2709520"/>
                <a:gd name="connsiteY7" fmla="*/ 622515 h 2175090"/>
                <a:gd name="connsiteX8" fmla="*/ 232470 w 2709520"/>
                <a:gd name="connsiteY8" fmla="*/ 155790 h 2175090"/>
                <a:gd name="connsiteX0" fmla="*/ 232470 w 2725405"/>
                <a:gd name="connsiteY0" fmla="*/ 155790 h 2175090"/>
                <a:gd name="connsiteX1" fmla="*/ 137220 w 2725405"/>
                <a:gd name="connsiteY1" fmla="*/ 2175090 h 2175090"/>
                <a:gd name="connsiteX2" fmla="*/ 1823145 w 2725405"/>
                <a:gd name="connsiteY2" fmla="*/ 2175090 h 2175090"/>
                <a:gd name="connsiteX3" fmla="*/ 1842195 w 2725405"/>
                <a:gd name="connsiteY3" fmla="*/ 1670265 h 2175090"/>
                <a:gd name="connsiteX4" fmla="*/ 2661345 w 2725405"/>
                <a:gd name="connsiteY4" fmla="*/ 117690 h 2175090"/>
                <a:gd name="connsiteX5" fmla="*/ 1908870 w 2725405"/>
                <a:gd name="connsiteY5" fmla="*/ 41490 h 2175090"/>
                <a:gd name="connsiteX6" fmla="*/ 1937445 w 2725405"/>
                <a:gd name="connsiteY6" fmla="*/ 813015 h 2175090"/>
                <a:gd name="connsiteX7" fmla="*/ 1270695 w 2725405"/>
                <a:gd name="connsiteY7" fmla="*/ 622515 h 2175090"/>
                <a:gd name="connsiteX8" fmla="*/ 232470 w 2725405"/>
                <a:gd name="connsiteY8" fmla="*/ 155790 h 2175090"/>
                <a:gd name="connsiteX0" fmla="*/ 232470 w 2760521"/>
                <a:gd name="connsiteY0" fmla="*/ 155790 h 2175090"/>
                <a:gd name="connsiteX1" fmla="*/ 137220 w 2760521"/>
                <a:gd name="connsiteY1" fmla="*/ 2175090 h 2175090"/>
                <a:gd name="connsiteX2" fmla="*/ 1823145 w 2760521"/>
                <a:gd name="connsiteY2" fmla="*/ 2175090 h 2175090"/>
                <a:gd name="connsiteX3" fmla="*/ 1842195 w 2760521"/>
                <a:gd name="connsiteY3" fmla="*/ 1670265 h 2175090"/>
                <a:gd name="connsiteX4" fmla="*/ 2699445 w 2760521"/>
                <a:gd name="connsiteY4" fmla="*/ 117690 h 2175090"/>
                <a:gd name="connsiteX5" fmla="*/ 1908870 w 2760521"/>
                <a:gd name="connsiteY5" fmla="*/ 41490 h 2175090"/>
                <a:gd name="connsiteX6" fmla="*/ 1937445 w 2760521"/>
                <a:gd name="connsiteY6" fmla="*/ 813015 h 2175090"/>
                <a:gd name="connsiteX7" fmla="*/ 1270695 w 2760521"/>
                <a:gd name="connsiteY7" fmla="*/ 622515 h 2175090"/>
                <a:gd name="connsiteX8" fmla="*/ 232470 w 2760521"/>
                <a:gd name="connsiteY8" fmla="*/ 155790 h 2175090"/>
                <a:gd name="connsiteX0" fmla="*/ 232470 w 2757220"/>
                <a:gd name="connsiteY0" fmla="*/ 155790 h 2175090"/>
                <a:gd name="connsiteX1" fmla="*/ 137220 w 2757220"/>
                <a:gd name="connsiteY1" fmla="*/ 2175090 h 2175090"/>
                <a:gd name="connsiteX2" fmla="*/ 1823145 w 2757220"/>
                <a:gd name="connsiteY2" fmla="*/ 2175090 h 2175090"/>
                <a:gd name="connsiteX3" fmla="*/ 1842195 w 2757220"/>
                <a:gd name="connsiteY3" fmla="*/ 1670265 h 2175090"/>
                <a:gd name="connsiteX4" fmla="*/ 2699445 w 2757220"/>
                <a:gd name="connsiteY4" fmla="*/ 117690 h 2175090"/>
                <a:gd name="connsiteX5" fmla="*/ 1908870 w 2757220"/>
                <a:gd name="connsiteY5" fmla="*/ 41490 h 2175090"/>
                <a:gd name="connsiteX6" fmla="*/ 1937445 w 2757220"/>
                <a:gd name="connsiteY6" fmla="*/ 813015 h 2175090"/>
                <a:gd name="connsiteX7" fmla="*/ 1270695 w 2757220"/>
                <a:gd name="connsiteY7" fmla="*/ 622515 h 2175090"/>
                <a:gd name="connsiteX8" fmla="*/ 232470 w 2757220"/>
                <a:gd name="connsiteY8" fmla="*/ 155790 h 2175090"/>
                <a:gd name="connsiteX0" fmla="*/ 232470 w 2741311"/>
                <a:gd name="connsiteY0" fmla="*/ 155790 h 2175090"/>
                <a:gd name="connsiteX1" fmla="*/ 137220 w 2741311"/>
                <a:gd name="connsiteY1" fmla="*/ 2175090 h 2175090"/>
                <a:gd name="connsiteX2" fmla="*/ 1823145 w 2741311"/>
                <a:gd name="connsiteY2" fmla="*/ 2175090 h 2175090"/>
                <a:gd name="connsiteX3" fmla="*/ 1842195 w 2741311"/>
                <a:gd name="connsiteY3" fmla="*/ 1670265 h 2175090"/>
                <a:gd name="connsiteX4" fmla="*/ 2699445 w 2741311"/>
                <a:gd name="connsiteY4" fmla="*/ 117690 h 2175090"/>
                <a:gd name="connsiteX5" fmla="*/ 1908870 w 2741311"/>
                <a:gd name="connsiteY5" fmla="*/ 41490 h 2175090"/>
                <a:gd name="connsiteX6" fmla="*/ 1937445 w 2741311"/>
                <a:gd name="connsiteY6" fmla="*/ 813015 h 2175090"/>
                <a:gd name="connsiteX7" fmla="*/ 1270695 w 2741311"/>
                <a:gd name="connsiteY7" fmla="*/ 622515 h 2175090"/>
                <a:gd name="connsiteX8" fmla="*/ 232470 w 2741311"/>
                <a:gd name="connsiteY8" fmla="*/ 155790 h 2175090"/>
                <a:gd name="connsiteX0" fmla="*/ 232470 w 2741311"/>
                <a:gd name="connsiteY0" fmla="*/ 155790 h 2175090"/>
                <a:gd name="connsiteX1" fmla="*/ 137220 w 2741311"/>
                <a:gd name="connsiteY1" fmla="*/ 2175090 h 2175090"/>
                <a:gd name="connsiteX2" fmla="*/ 1823145 w 2741311"/>
                <a:gd name="connsiteY2" fmla="*/ 2175090 h 2175090"/>
                <a:gd name="connsiteX3" fmla="*/ 1842195 w 2741311"/>
                <a:gd name="connsiteY3" fmla="*/ 1670265 h 2175090"/>
                <a:gd name="connsiteX4" fmla="*/ 2699445 w 2741311"/>
                <a:gd name="connsiteY4" fmla="*/ 117690 h 2175090"/>
                <a:gd name="connsiteX5" fmla="*/ 1908870 w 2741311"/>
                <a:gd name="connsiteY5" fmla="*/ 41490 h 2175090"/>
                <a:gd name="connsiteX6" fmla="*/ 1937445 w 2741311"/>
                <a:gd name="connsiteY6" fmla="*/ 813015 h 2175090"/>
                <a:gd name="connsiteX7" fmla="*/ 1270695 w 2741311"/>
                <a:gd name="connsiteY7" fmla="*/ 622515 h 2175090"/>
                <a:gd name="connsiteX8" fmla="*/ 232470 w 2741311"/>
                <a:gd name="connsiteY8" fmla="*/ 155790 h 2175090"/>
                <a:gd name="connsiteX0" fmla="*/ 232470 w 2741311"/>
                <a:gd name="connsiteY0" fmla="*/ 155790 h 2175090"/>
                <a:gd name="connsiteX1" fmla="*/ 137220 w 2741311"/>
                <a:gd name="connsiteY1" fmla="*/ 2175090 h 2175090"/>
                <a:gd name="connsiteX2" fmla="*/ 1823145 w 2741311"/>
                <a:gd name="connsiteY2" fmla="*/ 2175090 h 2175090"/>
                <a:gd name="connsiteX3" fmla="*/ 1842195 w 2741311"/>
                <a:gd name="connsiteY3" fmla="*/ 1670265 h 2175090"/>
                <a:gd name="connsiteX4" fmla="*/ 2699445 w 2741311"/>
                <a:gd name="connsiteY4" fmla="*/ 117690 h 2175090"/>
                <a:gd name="connsiteX5" fmla="*/ 1908870 w 2741311"/>
                <a:gd name="connsiteY5" fmla="*/ 41490 h 2175090"/>
                <a:gd name="connsiteX6" fmla="*/ 1937445 w 2741311"/>
                <a:gd name="connsiteY6" fmla="*/ 813015 h 2175090"/>
                <a:gd name="connsiteX7" fmla="*/ 1270695 w 2741311"/>
                <a:gd name="connsiteY7" fmla="*/ 622515 h 2175090"/>
                <a:gd name="connsiteX8" fmla="*/ 232470 w 2741311"/>
                <a:gd name="connsiteY8" fmla="*/ 155790 h 2175090"/>
                <a:gd name="connsiteX0" fmla="*/ 232470 w 2741311"/>
                <a:gd name="connsiteY0" fmla="*/ 147713 h 2167013"/>
                <a:gd name="connsiteX1" fmla="*/ 137220 w 2741311"/>
                <a:gd name="connsiteY1" fmla="*/ 2167013 h 2167013"/>
                <a:gd name="connsiteX2" fmla="*/ 1823145 w 2741311"/>
                <a:gd name="connsiteY2" fmla="*/ 2167013 h 2167013"/>
                <a:gd name="connsiteX3" fmla="*/ 1842195 w 2741311"/>
                <a:gd name="connsiteY3" fmla="*/ 1662188 h 2167013"/>
                <a:gd name="connsiteX4" fmla="*/ 2699445 w 2741311"/>
                <a:gd name="connsiteY4" fmla="*/ 109613 h 2167013"/>
                <a:gd name="connsiteX5" fmla="*/ 1908870 w 2741311"/>
                <a:gd name="connsiteY5" fmla="*/ 33413 h 2167013"/>
                <a:gd name="connsiteX6" fmla="*/ 1937445 w 2741311"/>
                <a:gd name="connsiteY6" fmla="*/ 804938 h 2167013"/>
                <a:gd name="connsiteX7" fmla="*/ 1270695 w 2741311"/>
                <a:gd name="connsiteY7" fmla="*/ 614438 h 2167013"/>
                <a:gd name="connsiteX8" fmla="*/ 232470 w 2741311"/>
                <a:gd name="connsiteY8" fmla="*/ 147713 h 2167013"/>
                <a:gd name="connsiteX0" fmla="*/ 232470 w 2741311"/>
                <a:gd name="connsiteY0" fmla="*/ 95560 h 2114860"/>
                <a:gd name="connsiteX1" fmla="*/ 137220 w 2741311"/>
                <a:gd name="connsiteY1" fmla="*/ 2114860 h 2114860"/>
                <a:gd name="connsiteX2" fmla="*/ 1823145 w 2741311"/>
                <a:gd name="connsiteY2" fmla="*/ 2114860 h 2114860"/>
                <a:gd name="connsiteX3" fmla="*/ 1842195 w 2741311"/>
                <a:gd name="connsiteY3" fmla="*/ 1610035 h 2114860"/>
                <a:gd name="connsiteX4" fmla="*/ 2699445 w 2741311"/>
                <a:gd name="connsiteY4" fmla="*/ 57460 h 2114860"/>
                <a:gd name="connsiteX5" fmla="*/ 1927920 w 2741311"/>
                <a:gd name="connsiteY5" fmla="*/ 47935 h 2114860"/>
                <a:gd name="connsiteX6" fmla="*/ 1937445 w 2741311"/>
                <a:gd name="connsiteY6" fmla="*/ 752785 h 2114860"/>
                <a:gd name="connsiteX7" fmla="*/ 1270695 w 2741311"/>
                <a:gd name="connsiteY7" fmla="*/ 562285 h 2114860"/>
                <a:gd name="connsiteX8" fmla="*/ 232470 w 2741311"/>
                <a:gd name="connsiteY8" fmla="*/ 95560 h 2114860"/>
                <a:gd name="connsiteX0" fmla="*/ 232470 w 2741311"/>
                <a:gd name="connsiteY0" fmla="*/ 189280 h 2208580"/>
                <a:gd name="connsiteX1" fmla="*/ 137220 w 2741311"/>
                <a:gd name="connsiteY1" fmla="*/ 2208580 h 2208580"/>
                <a:gd name="connsiteX2" fmla="*/ 1823145 w 2741311"/>
                <a:gd name="connsiteY2" fmla="*/ 2208580 h 2208580"/>
                <a:gd name="connsiteX3" fmla="*/ 1842195 w 2741311"/>
                <a:gd name="connsiteY3" fmla="*/ 1703755 h 2208580"/>
                <a:gd name="connsiteX4" fmla="*/ 2699445 w 2741311"/>
                <a:gd name="connsiteY4" fmla="*/ 151180 h 2208580"/>
                <a:gd name="connsiteX5" fmla="*/ 1908870 w 2741311"/>
                <a:gd name="connsiteY5" fmla="*/ 27355 h 2208580"/>
                <a:gd name="connsiteX6" fmla="*/ 1937445 w 2741311"/>
                <a:gd name="connsiteY6" fmla="*/ 846505 h 2208580"/>
                <a:gd name="connsiteX7" fmla="*/ 1270695 w 2741311"/>
                <a:gd name="connsiteY7" fmla="*/ 656005 h 2208580"/>
                <a:gd name="connsiteX8" fmla="*/ 232470 w 2741311"/>
                <a:gd name="connsiteY8" fmla="*/ 189280 h 2208580"/>
                <a:gd name="connsiteX0" fmla="*/ 232470 w 2741311"/>
                <a:gd name="connsiteY0" fmla="*/ 213274 h 2232574"/>
                <a:gd name="connsiteX1" fmla="*/ 137220 w 2741311"/>
                <a:gd name="connsiteY1" fmla="*/ 2232574 h 2232574"/>
                <a:gd name="connsiteX2" fmla="*/ 1823145 w 2741311"/>
                <a:gd name="connsiteY2" fmla="*/ 2232574 h 2232574"/>
                <a:gd name="connsiteX3" fmla="*/ 1842195 w 2741311"/>
                <a:gd name="connsiteY3" fmla="*/ 1727749 h 2232574"/>
                <a:gd name="connsiteX4" fmla="*/ 2699445 w 2741311"/>
                <a:gd name="connsiteY4" fmla="*/ 175174 h 2232574"/>
                <a:gd name="connsiteX5" fmla="*/ 2127946 w 2741311"/>
                <a:gd name="connsiteY5" fmla="*/ 127549 h 2232574"/>
                <a:gd name="connsiteX6" fmla="*/ 1908870 w 2741311"/>
                <a:gd name="connsiteY6" fmla="*/ 51349 h 2232574"/>
                <a:gd name="connsiteX7" fmla="*/ 1937445 w 2741311"/>
                <a:gd name="connsiteY7" fmla="*/ 870499 h 2232574"/>
                <a:gd name="connsiteX8" fmla="*/ 1270695 w 2741311"/>
                <a:gd name="connsiteY8" fmla="*/ 679999 h 2232574"/>
                <a:gd name="connsiteX9" fmla="*/ 232470 w 2741311"/>
                <a:gd name="connsiteY9" fmla="*/ 213274 h 2232574"/>
                <a:gd name="connsiteX0" fmla="*/ 232470 w 2741311"/>
                <a:gd name="connsiteY0" fmla="*/ 214182 h 2233482"/>
                <a:gd name="connsiteX1" fmla="*/ 137220 w 2741311"/>
                <a:gd name="connsiteY1" fmla="*/ 2233482 h 2233482"/>
                <a:gd name="connsiteX2" fmla="*/ 1823145 w 2741311"/>
                <a:gd name="connsiteY2" fmla="*/ 2233482 h 2233482"/>
                <a:gd name="connsiteX3" fmla="*/ 1842195 w 2741311"/>
                <a:gd name="connsiteY3" fmla="*/ 1728657 h 2233482"/>
                <a:gd name="connsiteX4" fmla="*/ 2699445 w 2741311"/>
                <a:gd name="connsiteY4" fmla="*/ 176082 h 2233482"/>
                <a:gd name="connsiteX5" fmla="*/ 2048663 w 2741311"/>
                <a:gd name="connsiteY5" fmla="*/ 123172 h 2233482"/>
                <a:gd name="connsiteX6" fmla="*/ 1908870 w 2741311"/>
                <a:gd name="connsiteY6" fmla="*/ 52257 h 2233482"/>
                <a:gd name="connsiteX7" fmla="*/ 1937445 w 2741311"/>
                <a:gd name="connsiteY7" fmla="*/ 871407 h 2233482"/>
                <a:gd name="connsiteX8" fmla="*/ 1270695 w 2741311"/>
                <a:gd name="connsiteY8" fmla="*/ 680907 h 2233482"/>
                <a:gd name="connsiteX9" fmla="*/ 232470 w 2741311"/>
                <a:gd name="connsiteY9" fmla="*/ 214182 h 2233482"/>
                <a:gd name="connsiteX0" fmla="*/ 232470 w 2741311"/>
                <a:gd name="connsiteY0" fmla="*/ 228069 h 2247369"/>
                <a:gd name="connsiteX1" fmla="*/ 137220 w 2741311"/>
                <a:gd name="connsiteY1" fmla="*/ 2247369 h 2247369"/>
                <a:gd name="connsiteX2" fmla="*/ 1823145 w 2741311"/>
                <a:gd name="connsiteY2" fmla="*/ 2247369 h 2247369"/>
                <a:gd name="connsiteX3" fmla="*/ 1842195 w 2741311"/>
                <a:gd name="connsiteY3" fmla="*/ 1742544 h 2247369"/>
                <a:gd name="connsiteX4" fmla="*/ 2699445 w 2741311"/>
                <a:gd name="connsiteY4" fmla="*/ 189969 h 2247369"/>
                <a:gd name="connsiteX5" fmla="*/ 2048663 w 2741311"/>
                <a:gd name="connsiteY5" fmla="*/ 137059 h 2247369"/>
                <a:gd name="connsiteX6" fmla="*/ 1908870 w 2741311"/>
                <a:gd name="connsiteY6" fmla="*/ 66144 h 2247369"/>
                <a:gd name="connsiteX7" fmla="*/ 1937445 w 2741311"/>
                <a:gd name="connsiteY7" fmla="*/ 885294 h 2247369"/>
                <a:gd name="connsiteX8" fmla="*/ 1270695 w 2741311"/>
                <a:gd name="connsiteY8" fmla="*/ 694794 h 2247369"/>
                <a:gd name="connsiteX9" fmla="*/ 232470 w 2741311"/>
                <a:gd name="connsiteY9" fmla="*/ 228069 h 2247369"/>
                <a:gd name="connsiteX0" fmla="*/ 232470 w 2741311"/>
                <a:gd name="connsiteY0" fmla="*/ 175032 h 2194332"/>
                <a:gd name="connsiteX1" fmla="*/ 137220 w 2741311"/>
                <a:gd name="connsiteY1" fmla="*/ 2194332 h 2194332"/>
                <a:gd name="connsiteX2" fmla="*/ 1823145 w 2741311"/>
                <a:gd name="connsiteY2" fmla="*/ 2194332 h 2194332"/>
                <a:gd name="connsiteX3" fmla="*/ 1842195 w 2741311"/>
                <a:gd name="connsiteY3" fmla="*/ 1689507 h 2194332"/>
                <a:gd name="connsiteX4" fmla="*/ 2699445 w 2741311"/>
                <a:gd name="connsiteY4" fmla="*/ 136932 h 2194332"/>
                <a:gd name="connsiteX5" fmla="*/ 2048663 w 2741311"/>
                <a:gd name="connsiteY5" fmla="*/ 84022 h 2194332"/>
                <a:gd name="connsiteX6" fmla="*/ 1908870 w 2741311"/>
                <a:gd name="connsiteY6" fmla="*/ 13107 h 2194332"/>
                <a:gd name="connsiteX7" fmla="*/ 1937445 w 2741311"/>
                <a:gd name="connsiteY7" fmla="*/ 832257 h 2194332"/>
                <a:gd name="connsiteX8" fmla="*/ 1270695 w 2741311"/>
                <a:gd name="connsiteY8" fmla="*/ 641757 h 2194332"/>
                <a:gd name="connsiteX9" fmla="*/ 232470 w 2741311"/>
                <a:gd name="connsiteY9" fmla="*/ 175032 h 2194332"/>
                <a:gd name="connsiteX0" fmla="*/ 232470 w 2741311"/>
                <a:gd name="connsiteY0" fmla="*/ 175032 h 2194332"/>
                <a:gd name="connsiteX1" fmla="*/ 137220 w 2741311"/>
                <a:gd name="connsiteY1" fmla="*/ 2194332 h 2194332"/>
                <a:gd name="connsiteX2" fmla="*/ 1823145 w 2741311"/>
                <a:gd name="connsiteY2" fmla="*/ 2194332 h 2194332"/>
                <a:gd name="connsiteX3" fmla="*/ 1842195 w 2741311"/>
                <a:gd name="connsiteY3" fmla="*/ 1689507 h 2194332"/>
                <a:gd name="connsiteX4" fmla="*/ 2699445 w 2741311"/>
                <a:gd name="connsiteY4" fmla="*/ 136932 h 2194332"/>
                <a:gd name="connsiteX5" fmla="*/ 2048663 w 2741311"/>
                <a:gd name="connsiteY5" fmla="*/ 84022 h 2194332"/>
                <a:gd name="connsiteX6" fmla="*/ 1908870 w 2741311"/>
                <a:gd name="connsiteY6" fmla="*/ 13107 h 2194332"/>
                <a:gd name="connsiteX7" fmla="*/ 1937445 w 2741311"/>
                <a:gd name="connsiteY7" fmla="*/ 832257 h 2194332"/>
                <a:gd name="connsiteX8" fmla="*/ 1270695 w 2741311"/>
                <a:gd name="connsiteY8" fmla="*/ 641757 h 2194332"/>
                <a:gd name="connsiteX9" fmla="*/ 232470 w 2741311"/>
                <a:gd name="connsiteY9" fmla="*/ 175032 h 2194332"/>
                <a:gd name="connsiteX0" fmla="*/ 232470 w 2741311"/>
                <a:gd name="connsiteY0" fmla="*/ 232422 h 2251722"/>
                <a:gd name="connsiteX1" fmla="*/ 137220 w 2741311"/>
                <a:gd name="connsiteY1" fmla="*/ 2251722 h 2251722"/>
                <a:gd name="connsiteX2" fmla="*/ 1823145 w 2741311"/>
                <a:gd name="connsiteY2" fmla="*/ 2251722 h 2251722"/>
                <a:gd name="connsiteX3" fmla="*/ 1842195 w 2741311"/>
                <a:gd name="connsiteY3" fmla="*/ 1746897 h 2251722"/>
                <a:gd name="connsiteX4" fmla="*/ 2699445 w 2741311"/>
                <a:gd name="connsiteY4" fmla="*/ 194322 h 2251722"/>
                <a:gd name="connsiteX5" fmla="*/ 2048663 w 2741311"/>
                <a:gd name="connsiteY5" fmla="*/ 141412 h 2251722"/>
                <a:gd name="connsiteX6" fmla="*/ 2040679 w 2741311"/>
                <a:gd name="connsiteY6" fmla="*/ 48749 h 2251722"/>
                <a:gd name="connsiteX7" fmla="*/ 1908870 w 2741311"/>
                <a:gd name="connsiteY7" fmla="*/ 70497 h 2251722"/>
                <a:gd name="connsiteX8" fmla="*/ 1937445 w 2741311"/>
                <a:gd name="connsiteY8" fmla="*/ 889647 h 2251722"/>
                <a:gd name="connsiteX9" fmla="*/ 1270695 w 2741311"/>
                <a:gd name="connsiteY9" fmla="*/ 699147 h 2251722"/>
                <a:gd name="connsiteX10" fmla="*/ 232470 w 2741311"/>
                <a:gd name="connsiteY10" fmla="*/ 232422 h 2251722"/>
                <a:gd name="connsiteX0" fmla="*/ 232470 w 2741311"/>
                <a:gd name="connsiteY0" fmla="*/ 232422 h 2251722"/>
                <a:gd name="connsiteX1" fmla="*/ 137220 w 2741311"/>
                <a:gd name="connsiteY1" fmla="*/ 2251722 h 2251722"/>
                <a:gd name="connsiteX2" fmla="*/ 1823145 w 2741311"/>
                <a:gd name="connsiteY2" fmla="*/ 2251722 h 2251722"/>
                <a:gd name="connsiteX3" fmla="*/ 1842195 w 2741311"/>
                <a:gd name="connsiteY3" fmla="*/ 1746897 h 2251722"/>
                <a:gd name="connsiteX4" fmla="*/ 2699445 w 2741311"/>
                <a:gd name="connsiteY4" fmla="*/ 194322 h 2251722"/>
                <a:gd name="connsiteX5" fmla="*/ 2048663 w 2741311"/>
                <a:gd name="connsiteY5" fmla="*/ 141412 h 2251722"/>
                <a:gd name="connsiteX6" fmla="*/ 2040679 w 2741311"/>
                <a:gd name="connsiteY6" fmla="*/ 48749 h 2251722"/>
                <a:gd name="connsiteX7" fmla="*/ 1908870 w 2741311"/>
                <a:gd name="connsiteY7" fmla="*/ 70497 h 2251722"/>
                <a:gd name="connsiteX8" fmla="*/ 1937445 w 2741311"/>
                <a:gd name="connsiteY8" fmla="*/ 889647 h 2251722"/>
                <a:gd name="connsiteX9" fmla="*/ 1270695 w 2741311"/>
                <a:gd name="connsiteY9" fmla="*/ 699147 h 2251722"/>
                <a:gd name="connsiteX10" fmla="*/ 232470 w 2741311"/>
                <a:gd name="connsiteY10" fmla="*/ 232422 h 2251722"/>
                <a:gd name="connsiteX0" fmla="*/ 232470 w 2741311"/>
                <a:gd name="connsiteY0" fmla="*/ 232422 h 2251722"/>
                <a:gd name="connsiteX1" fmla="*/ 137220 w 2741311"/>
                <a:gd name="connsiteY1" fmla="*/ 2251722 h 2251722"/>
                <a:gd name="connsiteX2" fmla="*/ 1823145 w 2741311"/>
                <a:gd name="connsiteY2" fmla="*/ 2251722 h 2251722"/>
                <a:gd name="connsiteX3" fmla="*/ 1842195 w 2741311"/>
                <a:gd name="connsiteY3" fmla="*/ 1746897 h 2251722"/>
                <a:gd name="connsiteX4" fmla="*/ 2699445 w 2741311"/>
                <a:gd name="connsiteY4" fmla="*/ 194322 h 2251722"/>
                <a:gd name="connsiteX5" fmla="*/ 2048663 w 2741311"/>
                <a:gd name="connsiteY5" fmla="*/ 141412 h 2251722"/>
                <a:gd name="connsiteX6" fmla="*/ 2040679 w 2741311"/>
                <a:gd name="connsiteY6" fmla="*/ 48749 h 2251722"/>
                <a:gd name="connsiteX7" fmla="*/ 1908870 w 2741311"/>
                <a:gd name="connsiteY7" fmla="*/ 70497 h 2251722"/>
                <a:gd name="connsiteX8" fmla="*/ 1937445 w 2741311"/>
                <a:gd name="connsiteY8" fmla="*/ 889647 h 2251722"/>
                <a:gd name="connsiteX9" fmla="*/ 1270695 w 2741311"/>
                <a:gd name="connsiteY9" fmla="*/ 699147 h 2251722"/>
                <a:gd name="connsiteX10" fmla="*/ 232470 w 2741311"/>
                <a:gd name="connsiteY10" fmla="*/ 232422 h 2251722"/>
                <a:gd name="connsiteX0" fmla="*/ 232470 w 2741311"/>
                <a:gd name="connsiteY0" fmla="*/ 188264 h 2207564"/>
                <a:gd name="connsiteX1" fmla="*/ 137220 w 2741311"/>
                <a:gd name="connsiteY1" fmla="*/ 2207564 h 2207564"/>
                <a:gd name="connsiteX2" fmla="*/ 1823145 w 2741311"/>
                <a:gd name="connsiteY2" fmla="*/ 2207564 h 2207564"/>
                <a:gd name="connsiteX3" fmla="*/ 1842195 w 2741311"/>
                <a:gd name="connsiteY3" fmla="*/ 1702739 h 2207564"/>
                <a:gd name="connsiteX4" fmla="*/ 2699445 w 2741311"/>
                <a:gd name="connsiteY4" fmla="*/ 150164 h 2207564"/>
                <a:gd name="connsiteX5" fmla="*/ 2048663 w 2741311"/>
                <a:gd name="connsiteY5" fmla="*/ 97254 h 2207564"/>
                <a:gd name="connsiteX6" fmla="*/ 2040679 w 2741311"/>
                <a:gd name="connsiteY6" fmla="*/ 4591 h 2207564"/>
                <a:gd name="connsiteX7" fmla="*/ 1908870 w 2741311"/>
                <a:gd name="connsiteY7" fmla="*/ 26339 h 2207564"/>
                <a:gd name="connsiteX8" fmla="*/ 1937445 w 2741311"/>
                <a:gd name="connsiteY8" fmla="*/ 845489 h 2207564"/>
                <a:gd name="connsiteX9" fmla="*/ 1270695 w 2741311"/>
                <a:gd name="connsiteY9" fmla="*/ 654989 h 2207564"/>
                <a:gd name="connsiteX10" fmla="*/ 232470 w 2741311"/>
                <a:gd name="connsiteY10" fmla="*/ 188264 h 2207564"/>
                <a:gd name="connsiteX0" fmla="*/ 232470 w 2741311"/>
                <a:gd name="connsiteY0" fmla="*/ 183976 h 2203276"/>
                <a:gd name="connsiteX1" fmla="*/ 137220 w 2741311"/>
                <a:gd name="connsiteY1" fmla="*/ 2203276 h 2203276"/>
                <a:gd name="connsiteX2" fmla="*/ 1823145 w 2741311"/>
                <a:gd name="connsiteY2" fmla="*/ 2203276 h 2203276"/>
                <a:gd name="connsiteX3" fmla="*/ 1842195 w 2741311"/>
                <a:gd name="connsiteY3" fmla="*/ 1698451 h 2203276"/>
                <a:gd name="connsiteX4" fmla="*/ 2699445 w 2741311"/>
                <a:gd name="connsiteY4" fmla="*/ 145876 h 2203276"/>
                <a:gd name="connsiteX5" fmla="*/ 2048663 w 2741311"/>
                <a:gd name="connsiteY5" fmla="*/ 92966 h 2203276"/>
                <a:gd name="connsiteX6" fmla="*/ 2040679 w 2741311"/>
                <a:gd name="connsiteY6" fmla="*/ 303 h 2203276"/>
                <a:gd name="connsiteX7" fmla="*/ 1908870 w 2741311"/>
                <a:gd name="connsiteY7" fmla="*/ 22051 h 2203276"/>
                <a:gd name="connsiteX8" fmla="*/ 1937445 w 2741311"/>
                <a:gd name="connsiteY8" fmla="*/ 841201 h 2203276"/>
                <a:gd name="connsiteX9" fmla="*/ 1270695 w 2741311"/>
                <a:gd name="connsiteY9" fmla="*/ 650701 h 2203276"/>
                <a:gd name="connsiteX10" fmla="*/ 232470 w 2741311"/>
                <a:gd name="connsiteY10" fmla="*/ 183976 h 2203276"/>
                <a:gd name="connsiteX0" fmla="*/ 232470 w 2741311"/>
                <a:gd name="connsiteY0" fmla="*/ 183976 h 2203276"/>
                <a:gd name="connsiteX1" fmla="*/ 137220 w 2741311"/>
                <a:gd name="connsiteY1" fmla="*/ 2203276 h 2203276"/>
                <a:gd name="connsiteX2" fmla="*/ 1823145 w 2741311"/>
                <a:gd name="connsiteY2" fmla="*/ 2203276 h 2203276"/>
                <a:gd name="connsiteX3" fmla="*/ 1842195 w 2741311"/>
                <a:gd name="connsiteY3" fmla="*/ 1698451 h 2203276"/>
                <a:gd name="connsiteX4" fmla="*/ 2699445 w 2741311"/>
                <a:gd name="connsiteY4" fmla="*/ 145876 h 2203276"/>
                <a:gd name="connsiteX5" fmla="*/ 2048663 w 2741311"/>
                <a:gd name="connsiteY5" fmla="*/ 92966 h 2203276"/>
                <a:gd name="connsiteX6" fmla="*/ 2040679 w 2741311"/>
                <a:gd name="connsiteY6" fmla="*/ 303 h 2203276"/>
                <a:gd name="connsiteX7" fmla="*/ 1908870 w 2741311"/>
                <a:gd name="connsiteY7" fmla="*/ 22051 h 2203276"/>
                <a:gd name="connsiteX8" fmla="*/ 1937445 w 2741311"/>
                <a:gd name="connsiteY8" fmla="*/ 841201 h 2203276"/>
                <a:gd name="connsiteX9" fmla="*/ 1270695 w 2741311"/>
                <a:gd name="connsiteY9" fmla="*/ 650701 h 2203276"/>
                <a:gd name="connsiteX10" fmla="*/ 232470 w 2741311"/>
                <a:gd name="connsiteY10" fmla="*/ 183976 h 2203276"/>
                <a:gd name="connsiteX0" fmla="*/ 232470 w 2662372"/>
                <a:gd name="connsiteY0" fmla="*/ 183976 h 2203276"/>
                <a:gd name="connsiteX1" fmla="*/ 137220 w 2662372"/>
                <a:gd name="connsiteY1" fmla="*/ 2203276 h 2203276"/>
                <a:gd name="connsiteX2" fmla="*/ 1823145 w 2662372"/>
                <a:gd name="connsiteY2" fmla="*/ 2203276 h 2203276"/>
                <a:gd name="connsiteX3" fmla="*/ 1842195 w 2662372"/>
                <a:gd name="connsiteY3" fmla="*/ 1698451 h 2203276"/>
                <a:gd name="connsiteX4" fmla="*/ 2614876 w 2662372"/>
                <a:gd name="connsiteY4" fmla="*/ 119448 h 2203276"/>
                <a:gd name="connsiteX5" fmla="*/ 2048663 w 2662372"/>
                <a:gd name="connsiteY5" fmla="*/ 92966 h 2203276"/>
                <a:gd name="connsiteX6" fmla="*/ 2040679 w 2662372"/>
                <a:gd name="connsiteY6" fmla="*/ 303 h 2203276"/>
                <a:gd name="connsiteX7" fmla="*/ 1908870 w 2662372"/>
                <a:gd name="connsiteY7" fmla="*/ 22051 h 2203276"/>
                <a:gd name="connsiteX8" fmla="*/ 1937445 w 2662372"/>
                <a:gd name="connsiteY8" fmla="*/ 841201 h 2203276"/>
                <a:gd name="connsiteX9" fmla="*/ 1270695 w 2662372"/>
                <a:gd name="connsiteY9" fmla="*/ 650701 h 2203276"/>
                <a:gd name="connsiteX10" fmla="*/ 232470 w 2662372"/>
                <a:gd name="connsiteY10" fmla="*/ 183976 h 2203276"/>
                <a:gd name="connsiteX0" fmla="*/ 232470 w 2662372"/>
                <a:gd name="connsiteY0" fmla="*/ 183976 h 2203276"/>
                <a:gd name="connsiteX1" fmla="*/ 137220 w 2662372"/>
                <a:gd name="connsiteY1" fmla="*/ 2203276 h 2203276"/>
                <a:gd name="connsiteX2" fmla="*/ 1823145 w 2662372"/>
                <a:gd name="connsiteY2" fmla="*/ 2203276 h 2203276"/>
                <a:gd name="connsiteX3" fmla="*/ 1842195 w 2662372"/>
                <a:gd name="connsiteY3" fmla="*/ 1698451 h 2203276"/>
                <a:gd name="connsiteX4" fmla="*/ 2614876 w 2662372"/>
                <a:gd name="connsiteY4" fmla="*/ 119448 h 2203276"/>
                <a:gd name="connsiteX5" fmla="*/ 2048663 w 2662372"/>
                <a:gd name="connsiteY5" fmla="*/ 92966 h 2203276"/>
                <a:gd name="connsiteX6" fmla="*/ 2040679 w 2662372"/>
                <a:gd name="connsiteY6" fmla="*/ 303 h 2203276"/>
                <a:gd name="connsiteX7" fmla="*/ 1908870 w 2662372"/>
                <a:gd name="connsiteY7" fmla="*/ 22051 h 2203276"/>
                <a:gd name="connsiteX8" fmla="*/ 1937445 w 2662372"/>
                <a:gd name="connsiteY8" fmla="*/ 841201 h 2203276"/>
                <a:gd name="connsiteX9" fmla="*/ 1270695 w 2662372"/>
                <a:gd name="connsiteY9" fmla="*/ 650701 h 2203276"/>
                <a:gd name="connsiteX10" fmla="*/ 232470 w 2662372"/>
                <a:gd name="connsiteY10" fmla="*/ 183976 h 2203276"/>
                <a:gd name="connsiteX0" fmla="*/ 232470 w 2664220"/>
                <a:gd name="connsiteY0" fmla="*/ 183976 h 2203276"/>
                <a:gd name="connsiteX1" fmla="*/ 137220 w 2664220"/>
                <a:gd name="connsiteY1" fmla="*/ 2203276 h 2203276"/>
                <a:gd name="connsiteX2" fmla="*/ 1823145 w 2664220"/>
                <a:gd name="connsiteY2" fmla="*/ 2203276 h 2203276"/>
                <a:gd name="connsiteX3" fmla="*/ 1842195 w 2664220"/>
                <a:gd name="connsiteY3" fmla="*/ 1698451 h 2203276"/>
                <a:gd name="connsiteX4" fmla="*/ 2614876 w 2664220"/>
                <a:gd name="connsiteY4" fmla="*/ 119448 h 2203276"/>
                <a:gd name="connsiteX5" fmla="*/ 2048663 w 2664220"/>
                <a:gd name="connsiteY5" fmla="*/ 92966 h 2203276"/>
                <a:gd name="connsiteX6" fmla="*/ 2040679 w 2664220"/>
                <a:gd name="connsiteY6" fmla="*/ 303 h 2203276"/>
                <a:gd name="connsiteX7" fmla="*/ 1908870 w 2664220"/>
                <a:gd name="connsiteY7" fmla="*/ 22051 h 2203276"/>
                <a:gd name="connsiteX8" fmla="*/ 1937445 w 2664220"/>
                <a:gd name="connsiteY8" fmla="*/ 841201 h 2203276"/>
                <a:gd name="connsiteX9" fmla="*/ 1270695 w 2664220"/>
                <a:gd name="connsiteY9" fmla="*/ 650701 h 2203276"/>
                <a:gd name="connsiteX10" fmla="*/ 232470 w 2664220"/>
                <a:gd name="connsiteY10" fmla="*/ 183976 h 2203276"/>
                <a:gd name="connsiteX0" fmla="*/ 232470 w 2695242"/>
                <a:gd name="connsiteY0" fmla="*/ 183976 h 2203276"/>
                <a:gd name="connsiteX1" fmla="*/ 137220 w 2695242"/>
                <a:gd name="connsiteY1" fmla="*/ 2203276 h 2203276"/>
                <a:gd name="connsiteX2" fmla="*/ 1823145 w 2695242"/>
                <a:gd name="connsiteY2" fmla="*/ 2203276 h 2203276"/>
                <a:gd name="connsiteX3" fmla="*/ 1842195 w 2695242"/>
                <a:gd name="connsiteY3" fmla="*/ 1698451 h 2203276"/>
                <a:gd name="connsiteX4" fmla="*/ 2614876 w 2695242"/>
                <a:gd name="connsiteY4" fmla="*/ 119448 h 2203276"/>
                <a:gd name="connsiteX5" fmla="*/ 2048663 w 2695242"/>
                <a:gd name="connsiteY5" fmla="*/ 92966 h 2203276"/>
                <a:gd name="connsiteX6" fmla="*/ 2040679 w 2695242"/>
                <a:gd name="connsiteY6" fmla="*/ 303 h 2203276"/>
                <a:gd name="connsiteX7" fmla="*/ 1908870 w 2695242"/>
                <a:gd name="connsiteY7" fmla="*/ 22051 h 2203276"/>
                <a:gd name="connsiteX8" fmla="*/ 1937445 w 2695242"/>
                <a:gd name="connsiteY8" fmla="*/ 841201 h 2203276"/>
                <a:gd name="connsiteX9" fmla="*/ 1270695 w 2695242"/>
                <a:gd name="connsiteY9" fmla="*/ 650701 h 2203276"/>
                <a:gd name="connsiteX10" fmla="*/ 232470 w 2695242"/>
                <a:gd name="connsiteY10"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37445 w 2718665"/>
                <a:gd name="connsiteY8" fmla="*/ 841201 h 2203276"/>
                <a:gd name="connsiteX9" fmla="*/ 1270695 w 2718665"/>
                <a:gd name="connsiteY9" fmla="*/ 650701 h 2203276"/>
                <a:gd name="connsiteX10" fmla="*/ 232470 w 2718665"/>
                <a:gd name="connsiteY10"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37445 w 2718665"/>
                <a:gd name="connsiteY8" fmla="*/ 841201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37445 w 2718665"/>
                <a:gd name="connsiteY8" fmla="*/ 841201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37445 w 2718665"/>
                <a:gd name="connsiteY8" fmla="*/ 820059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395842 w 2718665"/>
                <a:gd name="connsiteY9" fmla="*/ 576428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10848 w 2718665"/>
                <a:gd name="connsiteY9" fmla="*/ 513001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10848 w 2718665"/>
                <a:gd name="connsiteY9" fmla="*/ 513001 h 2203276"/>
                <a:gd name="connsiteX10" fmla="*/ 1270695 w 2718665"/>
                <a:gd name="connsiteY10" fmla="*/ 650701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10848 w 2718665"/>
                <a:gd name="connsiteY9" fmla="*/ 513001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10848 w 2718665"/>
                <a:gd name="connsiteY9" fmla="*/ 513001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48663 w 2718665"/>
                <a:gd name="connsiteY5" fmla="*/ 92966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64991 w 2718665"/>
                <a:gd name="connsiteY5" fmla="*/ 98409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64991 w 2718665"/>
                <a:gd name="connsiteY5" fmla="*/ 98409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18665"/>
                <a:gd name="connsiteY0" fmla="*/ 183976 h 2203276"/>
                <a:gd name="connsiteX1" fmla="*/ 137220 w 2718665"/>
                <a:gd name="connsiteY1" fmla="*/ 2203276 h 2203276"/>
                <a:gd name="connsiteX2" fmla="*/ 1823145 w 2718665"/>
                <a:gd name="connsiteY2" fmla="*/ 2203276 h 2203276"/>
                <a:gd name="connsiteX3" fmla="*/ 1842195 w 2718665"/>
                <a:gd name="connsiteY3" fmla="*/ 1698451 h 2203276"/>
                <a:gd name="connsiteX4" fmla="*/ 2614876 w 2718665"/>
                <a:gd name="connsiteY4" fmla="*/ 119448 h 2203276"/>
                <a:gd name="connsiteX5" fmla="*/ 2064991 w 2718665"/>
                <a:gd name="connsiteY5" fmla="*/ 98409 h 2203276"/>
                <a:gd name="connsiteX6" fmla="*/ 2040679 w 2718665"/>
                <a:gd name="connsiteY6" fmla="*/ 303 h 2203276"/>
                <a:gd name="connsiteX7" fmla="*/ 1908870 w 2718665"/>
                <a:gd name="connsiteY7" fmla="*/ 22051 h 2203276"/>
                <a:gd name="connsiteX8" fmla="*/ 1911018 w 2718665"/>
                <a:gd name="connsiteY8" fmla="*/ 783060 h 2203276"/>
                <a:gd name="connsiteX9" fmla="*/ 1237275 w 2718665"/>
                <a:gd name="connsiteY9" fmla="*/ 497145 h 2203276"/>
                <a:gd name="connsiteX10" fmla="*/ 1122700 w 2718665"/>
                <a:gd name="connsiteY10" fmla="*/ 497420 h 2203276"/>
                <a:gd name="connsiteX11" fmla="*/ 232470 w 2718665"/>
                <a:gd name="connsiteY11" fmla="*/ 183976 h 2203276"/>
                <a:gd name="connsiteX0" fmla="*/ 232470 w 2770027"/>
                <a:gd name="connsiteY0" fmla="*/ 183976 h 2203276"/>
                <a:gd name="connsiteX1" fmla="*/ 137220 w 2770027"/>
                <a:gd name="connsiteY1" fmla="*/ 2203276 h 2203276"/>
                <a:gd name="connsiteX2" fmla="*/ 1823145 w 2770027"/>
                <a:gd name="connsiteY2" fmla="*/ 2203276 h 2203276"/>
                <a:gd name="connsiteX3" fmla="*/ 1842195 w 2770027"/>
                <a:gd name="connsiteY3" fmla="*/ 1698451 h 2203276"/>
                <a:gd name="connsiteX4" fmla="*/ 2674747 w 2770027"/>
                <a:gd name="connsiteY4" fmla="*/ 130334 h 2203276"/>
                <a:gd name="connsiteX5" fmla="*/ 2064991 w 2770027"/>
                <a:gd name="connsiteY5" fmla="*/ 98409 h 2203276"/>
                <a:gd name="connsiteX6" fmla="*/ 2040679 w 2770027"/>
                <a:gd name="connsiteY6" fmla="*/ 303 h 2203276"/>
                <a:gd name="connsiteX7" fmla="*/ 1908870 w 2770027"/>
                <a:gd name="connsiteY7" fmla="*/ 22051 h 2203276"/>
                <a:gd name="connsiteX8" fmla="*/ 1911018 w 2770027"/>
                <a:gd name="connsiteY8" fmla="*/ 783060 h 2203276"/>
                <a:gd name="connsiteX9" fmla="*/ 1237275 w 2770027"/>
                <a:gd name="connsiteY9" fmla="*/ 497145 h 2203276"/>
                <a:gd name="connsiteX10" fmla="*/ 1122700 w 2770027"/>
                <a:gd name="connsiteY10" fmla="*/ 497420 h 2203276"/>
                <a:gd name="connsiteX11" fmla="*/ 232470 w 2770027"/>
                <a:gd name="connsiteY11" fmla="*/ 183976 h 2203276"/>
                <a:gd name="connsiteX0" fmla="*/ 232470 w 2770027"/>
                <a:gd name="connsiteY0" fmla="*/ 183976 h 2203276"/>
                <a:gd name="connsiteX1" fmla="*/ 137220 w 2770027"/>
                <a:gd name="connsiteY1" fmla="*/ 2203276 h 2203276"/>
                <a:gd name="connsiteX2" fmla="*/ 1823145 w 2770027"/>
                <a:gd name="connsiteY2" fmla="*/ 2203276 h 2203276"/>
                <a:gd name="connsiteX3" fmla="*/ 1842195 w 2770027"/>
                <a:gd name="connsiteY3" fmla="*/ 1698451 h 2203276"/>
                <a:gd name="connsiteX4" fmla="*/ 2674747 w 2770027"/>
                <a:gd name="connsiteY4" fmla="*/ 130334 h 2203276"/>
                <a:gd name="connsiteX5" fmla="*/ 2064991 w 2770027"/>
                <a:gd name="connsiteY5" fmla="*/ 98409 h 2203276"/>
                <a:gd name="connsiteX6" fmla="*/ 2040679 w 2770027"/>
                <a:gd name="connsiteY6" fmla="*/ 303 h 2203276"/>
                <a:gd name="connsiteX7" fmla="*/ 1908870 w 2770027"/>
                <a:gd name="connsiteY7" fmla="*/ 22051 h 2203276"/>
                <a:gd name="connsiteX8" fmla="*/ 1911018 w 2770027"/>
                <a:gd name="connsiteY8" fmla="*/ 783060 h 2203276"/>
                <a:gd name="connsiteX9" fmla="*/ 1237275 w 2770027"/>
                <a:gd name="connsiteY9" fmla="*/ 497145 h 2203276"/>
                <a:gd name="connsiteX10" fmla="*/ 1122700 w 2770027"/>
                <a:gd name="connsiteY10" fmla="*/ 497420 h 2203276"/>
                <a:gd name="connsiteX11" fmla="*/ 232470 w 2770027"/>
                <a:gd name="connsiteY11" fmla="*/ 183976 h 2203276"/>
                <a:gd name="connsiteX0" fmla="*/ 226782 w 2764339"/>
                <a:gd name="connsiteY0" fmla="*/ 183976 h 2400339"/>
                <a:gd name="connsiteX1" fmla="*/ 150300 w 2764339"/>
                <a:gd name="connsiteY1" fmla="*/ 2400339 h 2400339"/>
                <a:gd name="connsiteX2" fmla="*/ 1817457 w 2764339"/>
                <a:gd name="connsiteY2" fmla="*/ 2203276 h 2400339"/>
                <a:gd name="connsiteX3" fmla="*/ 1836507 w 2764339"/>
                <a:gd name="connsiteY3" fmla="*/ 1698451 h 2400339"/>
                <a:gd name="connsiteX4" fmla="*/ 2669059 w 2764339"/>
                <a:gd name="connsiteY4" fmla="*/ 130334 h 2400339"/>
                <a:gd name="connsiteX5" fmla="*/ 2059303 w 2764339"/>
                <a:gd name="connsiteY5" fmla="*/ 98409 h 2400339"/>
                <a:gd name="connsiteX6" fmla="*/ 2034991 w 2764339"/>
                <a:gd name="connsiteY6" fmla="*/ 303 h 2400339"/>
                <a:gd name="connsiteX7" fmla="*/ 1903182 w 2764339"/>
                <a:gd name="connsiteY7" fmla="*/ 22051 h 2400339"/>
                <a:gd name="connsiteX8" fmla="*/ 1905330 w 2764339"/>
                <a:gd name="connsiteY8" fmla="*/ 783060 h 2400339"/>
                <a:gd name="connsiteX9" fmla="*/ 1231587 w 2764339"/>
                <a:gd name="connsiteY9" fmla="*/ 497145 h 2400339"/>
                <a:gd name="connsiteX10" fmla="*/ 1117012 w 2764339"/>
                <a:gd name="connsiteY10" fmla="*/ 497420 h 2400339"/>
                <a:gd name="connsiteX11" fmla="*/ 226782 w 2764339"/>
                <a:gd name="connsiteY11" fmla="*/ 183976 h 2400339"/>
                <a:gd name="connsiteX0" fmla="*/ 226782 w 2764339"/>
                <a:gd name="connsiteY0" fmla="*/ 183976 h 2400339"/>
                <a:gd name="connsiteX1" fmla="*/ 150300 w 2764339"/>
                <a:gd name="connsiteY1" fmla="*/ 2400339 h 2400339"/>
                <a:gd name="connsiteX2" fmla="*/ 1873761 w 2764339"/>
                <a:gd name="connsiteY2" fmla="*/ 2390955 h 2400339"/>
                <a:gd name="connsiteX3" fmla="*/ 1836507 w 2764339"/>
                <a:gd name="connsiteY3" fmla="*/ 1698451 h 2400339"/>
                <a:gd name="connsiteX4" fmla="*/ 2669059 w 2764339"/>
                <a:gd name="connsiteY4" fmla="*/ 130334 h 2400339"/>
                <a:gd name="connsiteX5" fmla="*/ 2059303 w 2764339"/>
                <a:gd name="connsiteY5" fmla="*/ 98409 h 2400339"/>
                <a:gd name="connsiteX6" fmla="*/ 2034991 w 2764339"/>
                <a:gd name="connsiteY6" fmla="*/ 303 h 2400339"/>
                <a:gd name="connsiteX7" fmla="*/ 1903182 w 2764339"/>
                <a:gd name="connsiteY7" fmla="*/ 22051 h 2400339"/>
                <a:gd name="connsiteX8" fmla="*/ 1905330 w 2764339"/>
                <a:gd name="connsiteY8" fmla="*/ 783060 h 2400339"/>
                <a:gd name="connsiteX9" fmla="*/ 1231587 w 2764339"/>
                <a:gd name="connsiteY9" fmla="*/ 497145 h 2400339"/>
                <a:gd name="connsiteX10" fmla="*/ 1117012 w 2764339"/>
                <a:gd name="connsiteY10" fmla="*/ 497420 h 2400339"/>
                <a:gd name="connsiteX11" fmla="*/ 226782 w 2764339"/>
                <a:gd name="connsiteY11" fmla="*/ 183976 h 2400339"/>
                <a:gd name="connsiteX0" fmla="*/ 226782 w 2764339"/>
                <a:gd name="connsiteY0" fmla="*/ 183976 h 2400339"/>
                <a:gd name="connsiteX1" fmla="*/ 150300 w 2764339"/>
                <a:gd name="connsiteY1" fmla="*/ 2400339 h 2400339"/>
                <a:gd name="connsiteX2" fmla="*/ 1873761 w 2764339"/>
                <a:gd name="connsiteY2" fmla="*/ 2390955 h 2400339"/>
                <a:gd name="connsiteX3" fmla="*/ 1836507 w 2764339"/>
                <a:gd name="connsiteY3" fmla="*/ 1698451 h 2400339"/>
                <a:gd name="connsiteX4" fmla="*/ 2669059 w 2764339"/>
                <a:gd name="connsiteY4" fmla="*/ 130334 h 2400339"/>
                <a:gd name="connsiteX5" fmla="*/ 2059303 w 2764339"/>
                <a:gd name="connsiteY5" fmla="*/ 98409 h 2400339"/>
                <a:gd name="connsiteX6" fmla="*/ 2034991 w 2764339"/>
                <a:gd name="connsiteY6" fmla="*/ 303 h 2400339"/>
                <a:gd name="connsiteX7" fmla="*/ 1903182 w 2764339"/>
                <a:gd name="connsiteY7" fmla="*/ 22051 h 2400339"/>
                <a:gd name="connsiteX8" fmla="*/ 1905330 w 2764339"/>
                <a:gd name="connsiteY8" fmla="*/ 783060 h 2400339"/>
                <a:gd name="connsiteX9" fmla="*/ 1231587 w 2764339"/>
                <a:gd name="connsiteY9" fmla="*/ 497145 h 2400339"/>
                <a:gd name="connsiteX10" fmla="*/ 1135780 w 2764339"/>
                <a:gd name="connsiteY10" fmla="*/ 572491 h 2400339"/>
                <a:gd name="connsiteX11" fmla="*/ 226782 w 2764339"/>
                <a:gd name="connsiteY11" fmla="*/ 183976 h 2400339"/>
                <a:gd name="connsiteX0" fmla="*/ 226782 w 2764339"/>
                <a:gd name="connsiteY0" fmla="*/ 183976 h 2400339"/>
                <a:gd name="connsiteX1" fmla="*/ 150300 w 2764339"/>
                <a:gd name="connsiteY1" fmla="*/ 2400339 h 2400339"/>
                <a:gd name="connsiteX2" fmla="*/ 1873761 w 2764339"/>
                <a:gd name="connsiteY2" fmla="*/ 2390955 h 2400339"/>
                <a:gd name="connsiteX3" fmla="*/ 1836507 w 2764339"/>
                <a:gd name="connsiteY3" fmla="*/ 1698451 h 2400339"/>
                <a:gd name="connsiteX4" fmla="*/ 2669059 w 2764339"/>
                <a:gd name="connsiteY4" fmla="*/ 130334 h 2400339"/>
                <a:gd name="connsiteX5" fmla="*/ 2059303 w 2764339"/>
                <a:gd name="connsiteY5" fmla="*/ 98409 h 2400339"/>
                <a:gd name="connsiteX6" fmla="*/ 2034991 w 2764339"/>
                <a:gd name="connsiteY6" fmla="*/ 303 h 2400339"/>
                <a:gd name="connsiteX7" fmla="*/ 1903182 w 2764339"/>
                <a:gd name="connsiteY7" fmla="*/ 22051 h 2400339"/>
                <a:gd name="connsiteX8" fmla="*/ 1905330 w 2764339"/>
                <a:gd name="connsiteY8" fmla="*/ 783060 h 2400339"/>
                <a:gd name="connsiteX9" fmla="*/ 1231587 w 2764339"/>
                <a:gd name="connsiteY9" fmla="*/ 497145 h 2400339"/>
                <a:gd name="connsiteX10" fmla="*/ 1135780 w 2764339"/>
                <a:gd name="connsiteY10" fmla="*/ 572491 h 2400339"/>
                <a:gd name="connsiteX11" fmla="*/ 226782 w 2764339"/>
                <a:gd name="connsiteY11" fmla="*/ 183976 h 2400339"/>
                <a:gd name="connsiteX0" fmla="*/ 226782 w 2764339"/>
                <a:gd name="connsiteY0" fmla="*/ 183976 h 2400339"/>
                <a:gd name="connsiteX1" fmla="*/ 150300 w 2764339"/>
                <a:gd name="connsiteY1" fmla="*/ 2400339 h 2400339"/>
                <a:gd name="connsiteX2" fmla="*/ 1873761 w 2764339"/>
                <a:gd name="connsiteY2" fmla="*/ 2390955 h 2400339"/>
                <a:gd name="connsiteX3" fmla="*/ 1836507 w 2764339"/>
                <a:gd name="connsiteY3" fmla="*/ 1698451 h 2400339"/>
                <a:gd name="connsiteX4" fmla="*/ 2669059 w 2764339"/>
                <a:gd name="connsiteY4" fmla="*/ 130334 h 2400339"/>
                <a:gd name="connsiteX5" fmla="*/ 2059303 w 2764339"/>
                <a:gd name="connsiteY5" fmla="*/ 98409 h 2400339"/>
                <a:gd name="connsiteX6" fmla="*/ 2034991 w 2764339"/>
                <a:gd name="connsiteY6" fmla="*/ 303 h 2400339"/>
                <a:gd name="connsiteX7" fmla="*/ 1903182 w 2764339"/>
                <a:gd name="connsiteY7" fmla="*/ 22051 h 2400339"/>
                <a:gd name="connsiteX8" fmla="*/ 1905330 w 2764339"/>
                <a:gd name="connsiteY8" fmla="*/ 783060 h 2400339"/>
                <a:gd name="connsiteX9" fmla="*/ 1231587 w 2764339"/>
                <a:gd name="connsiteY9" fmla="*/ 497145 h 2400339"/>
                <a:gd name="connsiteX10" fmla="*/ 1135780 w 2764339"/>
                <a:gd name="connsiteY10" fmla="*/ 572491 h 2400339"/>
                <a:gd name="connsiteX11" fmla="*/ 226782 w 2764339"/>
                <a:gd name="connsiteY11" fmla="*/ 183976 h 2400339"/>
                <a:gd name="connsiteX0" fmla="*/ 231749 w 2769306"/>
                <a:gd name="connsiteY0" fmla="*/ 183976 h 2390955"/>
                <a:gd name="connsiteX1" fmla="*/ 138828 w 2769306"/>
                <a:gd name="connsiteY1" fmla="*/ 2064983 h 2390955"/>
                <a:gd name="connsiteX2" fmla="*/ 1878728 w 2769306"/>
                <a:gd name="connsiteY2" fmla="*/ 2390955 h 2390955"/>
                <a:gd name="connsiteX3" fmla="*/ 1841474 w 2769306"/>
                <a:gd name="connsiteY3" fmla="*/ 1698451 h 2390955"/>
                <a:gd name="connsiteX4" fmla="*/ 2674026 w 2769306"/>
                <a:gd name="connsiteY4" fmla="*/ 130334 h 2390955"/>
                <a:gd name="connsiteX5" fmla="*/ 2064270 w 2769306"/>
                <a:gd name="connsiteY5" fmla="*/ 98409 h 2390955"/>
                <a:gd name="connsiteX6" fmla="*/ 2039958 w 2769306"/>
                <a:gd name="connsiteY6" fmla="*/ 303 h 2390955"/>
                <a:gd name="connsiteX7" fmla="*/ 1908149 w 2769306"/>
                <a:gd name="connsiteY7" fmla="*/ 22051 h 2390955"/>
                <a:gd name="connsiteX8" fmla="*/ 1910297 w 2769306"/>
                <a:gd name="connsiteY8" fmla="*/ 783060 h 2390955"/>
                <a:gd name="connsiteX9" fmla="*/ 1236554 w 2769306"/>
                <a:gd name="connsiteY9" fmla="*/ 497145 h 2390955"/>
                <a:gd name="connsiteX10" fmla="*/ 1140747 w 2769306"/>
                <a:gd name="connsiteY10" fmla="*/ 572491 h 2390955"/>
                <a:gd name="connsiteX11" fmla="*/ 231749 w 2769306"/>
                <a:gd name="connsiteY11" fmla="*/ 183976 h 2390955"/>
                <a:gd name="connsiteX0" fmla="*/ 221873 w 2759430"/>
                <a:gd name="connsiteY0" fmla="*/ 183976 h 2390955"/>
                <a:gd name="connsiteX1" fmla="*/ 128952 w 2759430"/>
                <a:gd name="connsiteY1" fmla="*/ 2064983 h 2390955"/>
                <a:gd name="connsiteX2" fmla="*/ 1868852 w 2759430"/>
                <a:gd name="connsiteY2" fmla="*/ 2390955 h 2390955"/>
                <a:gd name="connsiteX3" fmla="*/ 1831598 w 2759430"/>
                <a:gd name="connsiteY3" fmla="*/ 1698451 h 2390955"/>
                <a:gd name="connsiteX4" fmla="*/ 2664150 w 2759430"/>
                <a:gd name="connsiteY4" fmla="*/ 130334 h 2390955"/>
                <a:gd name="connsiteX5" fmla="*/ 2054394 w 2759430"/>
                <a:gd name="connsiteY5" fmla="*/ 98409 h 2390955"/>
                <a:gd name="connsiteX6" fmla="*/ 2030082 w 2759430"/>
                <a:gd name="connsiteY6" fmla="*/ 303 h 2390955"/>
                <a:gd name="connsiteX7" fmla="*/ 1898273 w 2759430"/>
                <a:gd name="connsiteY7" fmla="*/ 22051 h 2390955"/>
                <a:gd name="connsiteX8" fmla="*/ 1900421 w 2759430"/>
                <a:gd name="connsiteY8" fmla="*/ 783060 h 2390955"/>
                <a:gd name="connsiteX9" fmla="*/ 1226678 w 2759430"/>
                <a:gd name="connsiteY9" fmla="*/ 497145 h 2390955"/>
                <a:gd name="connsiteX10" fmla="*/ 1130871 w 2759430"/>
                <a:gd name="connsiteY10" fmla="*/ 572491 h 2390955"/>
                <a:gd name="connsiteX11" fmla="*/ 221873 w 2759430"/>
                <a:gd name="connsiteY11" fmla="*/ 183976 h 2390955"/>
                <a:gd name="connsiteX0" fmla="*/ 221873 w 2759430"/>
                <a:gd name="connsiteY0" fmla="*/ 183976 h 2065462"/>
                <a:gd name="connsiteX1" fmla="*/ 128952 w 2759430"/>
                <a:gd name="connsiteY1" fmla="*/ 2064983 h 2065462"/>
                <a:gd name="connsiteX2" fmla="*/ 1852414 w 2759430"/>
                <a:gd name="connsiteY2" fmla="*/ 2065462 h 2065462"/>
                <a:gd name="connsiteX3" fmla="*/ 1831598 w 2759430"/>
                <a:gd name="connsiteY3" fmla="*/ 1698451 h 2065462"/>
                <a:gd name="connsiteX4" fmla="*/ 2664150 w 2759430"/>
                <a:gd name="connsiteY4" fmla="*/ 130334 h 2065462"/>
                <a:gd name="connsiteX5" fmla="*/ 2054394 w 2759430"/>
                <a:gd name="connsiteY5" fmla="*/ 98409 h 2065462"/>
                <a:gd name="connsiteX6" fmla="*/ 2030082 w 2759430"/>
                <a:gd name="connsiteY6" fmla="*/ 303 h 2065462"/>
                <a:gd name="connsiteX7" fmla="*/ 1898273 w 2759430"/>
                <a:gd name="connsiteY7" fmla="*/ 22051 h 2065462"/>
                <a:gd name="connsiteX8" fmla="*/ 1900421 w 2759430"/>
                <a:gd name="connsiteY8" fmla="*/ 783060 h 2065462"/>
                <a:gd name="connsiteX9" fmla="*/ 1226678 w 2759430"/>
                <a:gd name="connsiteY9" fmla="*/ 497145 h 2065462"/>
                <a:gd name="connsiteX10" fmla="*/ 1130871 w 2759430"/>
                <a:gd name="connsiteY10" fmla="*/ 572491 h 2065462"/>
                <a:gd name="connsiteX11" fmla="*/ 221873 w 2759430"/>
                <a:gd name="connsiteY11" fmla="*/ 183976 h 2065462"/>
                <a:gd name="connsiteX0" fmla="*/ 221873 w 2759430"/>
                <a:gd name="connsiteY0" fmla="*/ 183976 h 2068751"/>
                <a:gd name="connsiteX1" fmla="*/ 128952 w 2759430"/>
                <a:gd name="connsiteY1" fmla="*/ 2064983 h 2068751"/>
                <a:gd name="connsiteX2" fmla="*/ 1852414 w 2759430"/>
                <a:gd name="connsiteY2" fmla="*/ 2068751 h 2068751"/>
                <a:gd name="connsiteX3" fmla="*/ 1831598 w 2759430"/>
                <a:gd name="connsiteY3" fmla="*/ 1698451 h 2068751"/>
                <a:gd name="connsiteX4" fmla="*/ 2664150 w 2759430"/>
                <a:gd name="connsiteY4" fmla="*/ 130334 h 2068751"/>
                <a:gd name="connsiteX5" fmla="*/ 2054394 w 2759430"/>
                <a:gd name="connsiteY5" fmla="*/ 98409 h 2068751"/>
                <a:gd name="connsiteX6" fmla="*/ 2030082 w 2759430"/>
                <a:gd name="connsiteY6" fmla="*/ 303 h 2068751"/>
                <a:gd name="connsiteX7" fmla="*/ 1898273 w 2759430"/>
                <a:gd name="connsiteY7" fmla="*/ 22051 h 2068751"/>
                <a:gd name="connsiteX8" fmla="*/ 1900421 w 2759430"/>
                <a:gd name="connsiteY8" fmla="*/ 783060 h 2068751"/>
                <a:gd name="connsiteX9" fmla="*/ 1226678 w 2759430"/>
                <a:gd name="connsiteY9" fmla="*/ 497145 h 2068751"/>
                <a:gd name="connsiteX10" fmla="*/ 1130871 w 2759430"/>
                <a:gd name="connsiteY10" fmla="*/ 572491 h 2068751"/>
                <a:gd name="connsiteX11" fmla="*/ 221873 w 2759430"/>
                <a:gd name="connsiteY11" fmla="*/ 183976 h 2068751"/>
                <a:gd name="connsiteX0" fmla="*/ 221873 w 2759430"/>
                <a:gd name="connsiteY0" fmla="*/ 183976 h 2077670"/>
                <a:gd name="connsiteX1" fmla="*/ 128952 w 2759430"/>
                <a:gd name="connsiteY1" fmla="*/ 2064983 h 2077670"/>
                <a:gd name="connsiteX2" fmla="*/ 1861333 w 2759430"/>
                <a:gd name="connsiteY2" fmla="*/ 2077670 h 2077670"/>
                <a:gd name="connsiteX3" fmla="*/ 1831598 w 2759430"/>
                <a:gd name="connsiteY3" fmla="*/ 1698451 h 2077670"/>
                <a:gd name="connsiteX4" fmla="*/ 2664150 w 2759430"/>
                <a:gd name="connsiteY4" fmla="*/ 130334 h 2077670"/>
                <a:gd name="connsiteX5" fmla="*/ 2054394 w 2759430"/>
                <a:gd name="connsiteY5" fmla="*/ 98409 h 2077670"/>
                <a:gd name="connsiteX6" fmla="*/ 2030082 w 2759430"/>
                <a:gd name="connsiteY6" fmla="*/ 303 h 2077670"/>
                <a:gd name="connsiteX7" fmla="*/ 1898273 w 2759430"/>
                <a:gd name="connsiteY7" fmla="*/ 22051 h 2077670"/>
                <a:gd name="connsiteX8" fmla="*/ 1900421 w 2759430"/>
                <a:gd name="connsiteY8" fmla="*/ 783060 h 2077670"/>
                <a:gd name="connsiteX9" fmla="*/ 1226678 w 2759430"/>
                <a:gd name="connsiteY9" fmla="*/ 497145 h 2077670"/>
                <a:gd name="connsiteX10" fmla="*/ 1130871 w 2759430"/>
                <a:gd name="connsiteY10" fmla="*/ 572491 h 2077670"/>
                <a:gd name="connsiteX11" fmla="*/ 221873 w 2759430"/>
                <a:gd name="connsiteY11" fmla="*/ 183976 h 2077670"/>
                <a:gd name="connsiteX0" fmla="*/ 221873 w 2759430"/>
                <a:gd name="connsiteY0" fmla="*/ 183976 h 2359188"/>
                <a:gd name="connsiteX1" fmla="*/ 128952 w 2759430"/>
                <a:gd name="connsiteY1" fmla="*/ 2064983 h 2359188"/>
                <a:gd name="connsiteX2" fmla="*/ 1945789 w 2759430"/>
                <a:gd name="connsiteY2" fmla="*/ 2359188 h 2359188"/>
                <a:gd name="connsiteX3" fmla="*/ 1831598 w 2759430"/>
                <a:gd name="connsiteY3" fmla="*/ 1698451 h 2359188"/>
                <a:gd name="connsiteX4" fmla="*/ 2664150 w 2759430"/>
                <a:gd name="connsiteY4" fmla="*/ 130334 h 2359188"/>
                <a:gd name="connsiteX5" fmla="*/ 2054394 w 2759430"/>
                <a:gd name="connsiteY5" fmla="*/ 98409 h 2359188"/>
                <a:gd name="connsiteX6" fmla="*/ 2030082 w 2759430"/>
                <a:gd name="connsiteY6" fmla="*/ 303 h 2359188"/>
                <a:gd name="connsiteX7" fmla="*/ 1898273 w 2759430"/>
                <a:gd name="connsiteY7" fmla="*/ 22051 h 2359188"/>
                <a:gd name="connsiteX8" fmla="*/ 1900421 w 2759430"/>
                <a:gd name="connsiteY8" fmla="*/ 783060 h 2359188"/>
                <a:gd name="connsiteX9" fmla="*/ 1226678 w 2759430"/>
                <a:gd name="connsiteY9" fmla="*/ 497145 h 2359188"/>
                <a:gd name="connsiteX10" fmla="*/ 1130871 w 2759430"/>
                <a:gd name="connsiteY10" fmla="*/ 572491 h 2359188"/>
                <a:gd name="connsiteX11" fmla="*/ 221873 w 2759430"/>
                <a:gd name="connsiteY11" fmla="*/ 183976 h 2359188"/>
                <a:gd name="connsiteX0" fmla="*/ 204528 w 2742085"/>
                <a:gd name="connsiteY0" fmla="*/ 183976 h 2359188"/>
                <a:gd name="connsiteX1" fmla="*/ 177295 w 2742085"/>
                <a:gd name="connsiteY1" fmla="*/ 2346501 h 2359188"/>
                <a:gd name="connsiteX2" fmla="*/ 1928444 w 2742085"/>
                <a:gd name="connsiteY2" fmla="*/ 2359188 h 2359188"/>
                <a:gd name="connsiteX3" fmla="*/ 1814253 w 2742085"/>
                <a:gd name="connsiteY3" fmla="*/ 1698451 h 2359188"/>
                <a:gd name="connsiteX4" fmla="*/ 2646805 w 2742085"/>
                <a:gd name="connsiteY4" fmla="*/ 130334 h 2359188"/>
                <a:gd name="connsiteX5" fmla="*/ 2037049 w 2742085"/>
                <a:gd name="connsiteY5" fmla="*/ 98409 h 2359188"/>
                <a:gd name="connsiteX6" fmla="*/ 2012737 w 2742085"/>
                <a:gd name="connsiteY6" fmla="*/ 303 h 2359188"/>
                <a:gd name="connsiteX7" fmla="*/ 1880928 w 2742085"/>
                <a:gd name="connsiteY7" fmla="*/ 22051 h 2359188"/>
                <a:gd name="connsiteX8" fmla="*/ 1883076 w 2742085"/>
                <a:gd name="connsiteY8" fmla="*/ 783060 h 2359188"/>
                <a:gd name="connsiteX9" fmla="*/ 1209333 w 2742085"/>
                <a:gd name="connsiteY9" fmla="*/ 497145 h 2359188"/>
                <a:gd name="connsiteX10" fmla="*/ 1113526 w 2742085"/>
                <a:gd name="connsiteY10" fmla="*/ 572491 h 2359188"/>
                <a:gd name="connsiteX11" fmla="*/ 204528 w 2742085"/>
                <a:gd name="connsiteY11" fmla="*/ 183976 h 2359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2085" h="2359188">
                  <a:moveTo>
                    <a:pt x="204528" y="183976"/>
                  </a:moveTo>
                  <a:cubicBezTo>
                    <a:pt x="-274897" y="923751"/>
                    <a:pt x="248499" y="2120543"/>
                    <a:pt x="177295" y="2346501"/>
                  </a:cubicBezTo>
                  <a:lnTo>
                    <a:pt x="1928444" y="2359188"/>
                  </a:lnTo>
                  <a:cubicBezTo>
                    <a:pt x="1918532" y="2232782"/>
                    <a:pt x="1824165" y="1824857"/>
                    <a:pt x="1814253" y="1698451"/>
                  </a:cubicBezTo>
                  <a:cubicBezTo>
                    <a:pt x="2560139" y="1720658"/>
                    <a:pt x="2930335" y="1991050"/>
                    <a:pt x="2646805" y="130334"/>
                  </a:cubicBezTo>
                  <a:cubicBezTo>
                    <a:pt x="2238128" y="54071"/>
                    <a:pt x="2174254" y="89110"/>
                    <a:pt x="2037049" y="98409"/>
                  </a:cubicBezTo>
                  <a:cubicBezTo>
                    <a:pt x="2029033" y="39791"/>
                    <a:pt x="2036036" y="49121"/>
                    <a:pt x="2012737" y="303"/>
                  </a:cubicBezTo>
                  <a:cubicBezTo>
                    <a:pt x="1947153" y="-945"/>
                    <a:pt x="1983584" y="826"/>
                    <a:pt x="1880928" y="22051"/>
                  </a:cubicBezTo>
                  <a:cubicBezTo>
                    <a:pt x="1887278" y="280813"/>
                    <a:pt x="1873551" y="525885"/>
                    <a:pt x="1883076" y="783060"/>
                  </a:cubicBezTo>
                  <a:cubicBezTo>
                    <a:pt x="1732383" y="751246"/>
                    <a:pt x="1500167" y="597607"/>
                    <a:pt x="1209333" y="497145"/>
                  </a:cubicBezTo>
                  <a:cubicBezTo>
                    <a:pt x="1209205" y="618676"/>
                    <a:pt x="1247519" y="688113"/>
                    <a:pt x="1113526" y="572491"/>
                  </a:cubicBezTo>
                  <a:cubicBezTo>
                    <a:pt x="749388" y="481334"/>
                    <a:pt x="637598" y="385765"/>
                    <a:pt x="204528" y="183976"/>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 name="Freeform 11">
              <a:extLst>
                <a:ext uri="{FF2B5EF4-FFF2-40B4-BE49-F238E27FC236}">
                  <a16:creationId xmlns:a16="http://schemas.microsoft.com/office/drawing/2014/main" id="{DD9AB454-116B-4EB2-8F58-F50ECBDEB913}"/>
                </a:ext>
              </a:extLst>
            </p:cNvPr>
            <p:cNvSpPr/>
            <p:nvPr/>
          </p:nvSpPr>
          <p:spPr>
            <a:xfrm>
              <a:off x="1346402" y="4188188"/>
              <a:ext cx="1094108" cy="581411"/>
            </a:xfrm>
            <a:custGeom>
              <a:avLst/>
              <a:gdLst>
                <a:gd name="connsiteX0" fmla="*/ 0 w 1094108"/>
                <a:gd name="connsiteY0" fmla="*/ 200851 h 581411"/>
                <a:gd name="connsiteX1" fmla="*/ 95139 w 1094108"/>
                <a:gd name="connsiteY1" fmla="*/ 0 h 581411"/>
                <a:gd name="connsiteX2" fmla="*/ 1025396 w 1094108"/>
                <a:gd name="connsiteY2" fmla="*/ 338276 h 581411"/>
                <a:gd name="connsiteX3" fmla="*/ 1094108 w 1094108"/>
                <a:gd name="connsiteY3" fmla="*/ 412273 h 581411"/>
                <a:gd name="connsiteX4" fmla="*/ 1078252 w 1094108"/>
                <a:gd name="connsiteY4" fmla="*/ 517984 h 581411"/>
                <a:gd name="connsiteX5" fmla="*/ 1014825 w 1094108"/>
                <a:gd name="connsiteY5" fmla="*/ 480985 h 581411"/>
                <a:gd name="connsiteX6" fmla="*/ 998968 w 1094108"/>
                <a:gd name="connsiteY6" fmla="*/ 581411 h 581411"/>
                <a:gd name="connsiteX7" fmla="*/ 0 w 1094108"/>
                <a:gd name="connsiteY7" fmla="*/ 200851 h 581411"/>
                <a:gd name="connsiteX0" fmla="*/ 0 w 1094108"/>
                <a:gd name="connsiteY0" fmla="*/ 200851 h 581411"/>
                <a:gd name="connsiteX1" fmla="*/ 95139 w 1094108"/>
                <a:gd name="connsiteY1" fmla="*/ 0 h 581411"/>
                <a:gd name="connsiteX2" fmla="*/ 1025396 w 1094108"/>
                <a:gd name="connsiteY2" fmla="*/ 338276 h 581411"/>
                <a:gd name="connsiteX3" fmla="*/ 1094108 w 1094108"/>
                <a:gd name="connsiteY3" fmla="*/ 412273 h 581411"/>
                <a:gd name="connsiteX4" fmla="*/ 1078252 w 1094108"/>
                <a:gd name="connsiteY4" fmla="*/ 517984 h 581411"/>
                <a:gd name="connsiteX5" fmla="*/ 1014825 w 1094108"/>
                <a:gd name="connsiteY5" fmla="*/ 480985 h 581411"/>
                <a:gd name="connsiteX6" fmla="*/ 998968 w 1094108"/>
                <a:gd name="connsiteY6" fmla="*/ 581411 h 581411"/>
                <a:gd name="connsiteX7" fmla="*/ 0 w 1094108"/>
                <a:gd name="connsiteY7" fmla="*/ 200851 h 581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4108" h="581411">
                  <a:moveTo>
                    <a:pt x="0" y="200851"/>
                  </a:moveTo>
                  <a:lnTo>
                    <a:pt x="95139" y="0"/>
                  </a:lnTo>
                  <a:lnTo>
                    <a:pt x="1025396" y="338276"/>
                  </a:lnTo>
                  <a:lnTo>
                    <a:pt x="1094108" y="412273"/>
                  </a:lnTo>
                  <a:lnTo>
                    <a:pt x="1078252" y="517984"/>
                  </a:lnTo>
                  <a:lnTo>
                    <a:pt x="1014825" y="480985"/>
                  </a:lnTo>
                  <a:lnTo>
                    <a:pt x="998968" y="581411"/>
                  </a:lnTo>
                  <a:cubicBezTo>
                    <a:pt x="634554" y="475508"/>
                    <a:pt x="332989" y="327704"/>
                    <a:pt x="0" y="200851"/>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 name="Freeform 14">
              <a:extLst>
                <a:ext uri="{FF2B5EF4-FFF2-40B4-BE49-F238E27FC236}">
                  <a16:creationId xmlns:a16="http://schemas.microsoft.com/office/drawing/2014/main" id="{0EA310E8-189E-464A-8910-6FEA27D2F8FF}"/>
                </a:ext>
              </a:extLst>
            </p:cNvPr>
            <p:cNvSpPr/>
            <p:nvPr/>
          </p:nvSpPr>
          <p:spPr>
            <a:xfrm>
              <a:off x="3006267" y="4007233"/>
              <a:ext cx="628575" cy="227104"/>
            </a:xfrm>
            <a:custGeom>
              <a:avLst/>
              <a:gdLst>
                <a:gd name="connsiteX0" fmla="*/ 5285 w 739976"/>
                <a:gd name="connsiteY0" fmla="*/ 68712 h 206136"/>
                <a:gd name="connsiteX1" fmla="*/ 0 w 739976"/>
                <a:gd name="connsiteY1" fmla="*/ 5285 h 206136"/>
                <a:gd name="connsiteX2" fmla="*/ 158566 w 739976"/>
                <a:gd name="connsiteY2" fmla="*/ 0 h 206136"/>
                <a:gd name="connsiteX3" fmla="*/ 163852 w 739976"/>
                <a:gd name="connsiteY3" fmla="*/ 58141 h 206136"/>
                <a:gd name="connsiteX4" fmla="*/ 739976 w 739976"/>
                <a:gd name="connsiteY4" fmla="*/ 84569 h 206136"/>
                <a:gd name="connsiteX5" fmla="*/ 671264 w 739976"/>
                <a:gd name="connsiteY5" fmla="*/ 206136 h 206136"/>
                <a:gd name="connsiteX6" fmla="*/ 110996 w 739976"/>
                <a:gd name="connsiteY6" fmla="*/ 174423 h 206136"/>
                <a:gd name="connsiteX7" fmla="*/ 89854 w 739976"/>
                <a:gd name="connsiteY7" fmla="*/ 84569 h 206136"/>
                <a:gd name="connsiteX8" fmla="*/ 5285 w 739976"/>
                <a:gd name="connsiteY8" fmla="*/ 68712 h 206136"/>
                <a:gd name="connsiteX0" fmla="*/ 5285 w 739976"/>
                <a:gd name="connsiteY0" fmla="*/ 110997 h 206136"/>
                <a:gd name="connsiteX1" fmla="*/ 0 w 739976"/>
                <a:gd name="connsiteY1" fmla="*/ 5285 h 206136"/>
                <a:gd name="connsiteX2" fmla="*/ 158566 w 739976"/>
                <a:gd name="connsiteY2" fmla="*/ 0 h 206136"/>
                <a:gd name="connsiteX3" fmla="*/ 163852 w 739976"/>
                <a:gd name="connsiteY3" fmla="*/ 58141 h 206136"/>
                <a:gd name="connsiteX4" fmla="*/ 739976 w 739976"/>
                <a:gd name="connsiteY4" fmla="*/ 84569 h 206136"/>
                <a:gd name="connsiteX5" fmla="*/ 671264 w 739976"/>
                <a:gd name="connsiteY5" fmla="*/ 206136 h 206136"/>
                <a:gd name="connsiteX6" fmla="*/ 110996 w 739976"/>
                <a:gd name="connsiteY6" fmla="*/ 174423 h 206136"/>
                <a:gd name="connsiteX7" fmla="*/ 89854 w 739976"/>
                <a:gd name="connsiteY7" fmla="*/ 84569 h 206136"/>
                <a:gd name="connsiteX8" fmla="*/ 5285 w 739976"/>
                <a:gd name="connsiteY8" fmla="*/ 110997 h 206136"/>
                <a:gd name="connsiteX0" fmla="*/ 5285 w 739976"/>
                <a:gd name="connsiteY0" fmla="*/ 110997 h 206136"/>
                <a:gd name="connsiteX1" fmla="*/ 0 w 739976"/>
                <a:gd name="connsiteY1" fmla="*/ 5285 h 206136"/>
                <a:gd name="connsiteX2" fmla="*/ 158566 w 739976"/>
                <a:gd name="connsiteY2" fmla="*/ 0 h 206136"/>
                <a:gd name="connsiteX3" fmla="*/ 163852 w 739976"/>
                <a:gd name="connsiteY3" fmla="*/ 58141 h 206136"/>
                <a:gd name="connsiteX4" fmla="*/ 739976 w 739976"/>
                <a:gd name="connsiteY4" fmla="*/ 84569 h 206136"/>
                <a:gd name="connsiteX5" fmla="*/ 671264 w 739976"/>
                <a:gd name="connsiteY5" fmla="*/ 206136 h 206136"/>
                <a:gd name="connsiteX6" fmla="*/ 110996 w 739976"/>
                <a:gd name="connsiteY6" fmla="*/ 174423 h 206136"/>
                <a:gd name="connsiteX7" fmla="*/ 89854 w 739976"/>
                <a:gd name="connsiteY7" fmla="*/ 84569 h 206136"/>
                <a:gd name="connsiteX8" fmla="*/ 5285 w 739976"/>
                <a:gd name="connsiteY8" fmla="*/ 110997 h 206136"/>
                <a:gd name="connsiteX0" fmla="*/ 5285 w 671264"/>
                <a:gd name="connsiteY0" fmla="*/ 110997 h 206136"/>
                <a:gd name="connsiteX1" fmla="*/ 0 w 671264"/>
                <a:gd name="connsiteY1" fmla="*/ 5285 h 206136"/>
                <a:gd name="connsiteX2" fmla="*/ 158566 w 671264"/>
                <a:gd name="connsiteY2" fmla="*/ 0 h 206136"/>
                <a:gd name="connsiteX3" fmla="*/ 163852 w 671264"/>
                <a:gd name="connsiteY3" fmla="*/ 58141 h 206136"/>
                <a:gd name="connsiteX4" fmla="*/ 581409 w 671264"/>
                <a:gd name="connsiteY4" fmla="*/ 52856 h 206136"/>
                <a:gd name="connsiteX5" fmla="*/ 671264 w 671264"/>
                <a:gd name="connsiteY5" fmla="*/ 206136 h 206136"/>
                <a:gd name="connsiteX6" fmla="*/ 110996 w 671264"/>
                <a:gd name="connsiteY6" fmla="*/ 174423 h 206136"/>
                <a:gd name="connsiteX7" fmla="*/ 89854 w 671264"/>
                <a:gd name="connsiteY7" fmla="*/ 84569 h 206136"/>
                <a:gd name="connsiteX8" fmla="*/ 5285 w 671264"/>
                <a:gd name="connsiteY8" fmla="*/ 110997 h 206136"/>
                <a:gd name="connsiteX0" fmla="*/ 5285 w 591981"/>
                <a:gd name="connsiteY0" fmla="*/ 110997 h 190279"/>
                <a:gd name="connsiteX1" fmla="*/ 0 w 591981"/>
                <a:gd name="connsiteY1" fmla="*/ 5285 h 190279"/>
                <a:gd name="connsiteX2" fmla="*/ 158566 w 591981"/>
                <a:gd name="connsiteY2" fmla="*/ 0 h 190279"/>
                <a:gd name="connsiteX3" fmla="*/ 163852 w 591981"/>
                <a:gd name="connsiteY3" fmla="*/ 58141 h 190279"/>
                <a:gd name="connsiteX4" fmla="*/ 581409 w 591981"/>
                <a:gd name="connsiteY4" fmla="*/ 52856 h 190279"/>
                <a:gd name="connsiteX5" fmla="*/ 591981 w 591981"/>
                <a:gd name="connsiteY5" fmla="*/ 190279 h 190279"/>
                <a:gd name="connsiteX6" fmla="*/ 110996 w 591981"/>
                <a:gd name="connsiteY6" fmla="*/ 174423 h 190279"/>
                <a:gd name="connsiteX7" fmla="*/ 89854 w 591981"/>
                <a:gd name="connsiteY7" fmla="*/ 84569 h 190279"/>
                <a:gd name="connsiteX8" fmla="*/ 5285 w 591981"/>
                <a:gd name="connsiteY8" fmla="*/ 110997 h 190279"/>
                <a:gd name="connsiteX0" fmla="*/ 5285 w 591981"/>
                <a:gd name="connsiteY0" fmla="*/ 110997 h 190279"/>
                <a:gd name="connsiteX1" fmla="*/ 0 w 591981"/>
                <a:gd name="connsiteY1" fmla="*/ 5285 h 190279"/>
                <a:gd name="connsiteX2" fmla="*/ 158566 w 591981"/>
                <a:gd name="connsiteY2" fmla="*/ 0 h 190279"/>
                <a:gd name="connsiteX3" fmla="*/ 163852 w 591981"/>
                <a:gd name="connsiteY3" fmla="*/ 58141 h 190279"/>
                <a:gd name="connsiteX4" fmla="*/ 581409 w 591981"/>
                <a:gd name="connsiteY4" fmla="*/ 52856 h 190279"/>
                <a:gd name="connsiteX5" fmla="*/ 591981 w 591981"/>
                <a:gd name="connsiteY5" fmla="*/ 190279 h 190279"/>
                <a:gd name="connsiteX6" fmla="*/ 110996 w 591981"/>
                <a:gd name="connsiteY6" fmla="*/ 174423 h 190279"/>
                <a:gd name="connsiteX7" fmla="*/ 89854 w 591981"/>
                <a:gd name="connsiteY7" fmla="*/ 84569 h 190279"/>
                <a:gd name="connsiteX8" fmla="*/ 5285 w 591981"/>
                <a:gd name="connsiteY8" fmla="*/ 110997 h 190279"/>
                <a:gd name="connsiteX0" fmla="*/ 5285 w 591981"/>
                <a:gd name="connsiteY0" fmla="*/ 142240 h 221522"/>
                <a:gd name="connsiteX1" fmla="*/ 0 w 591981"/>
                <a:gd name="connsiteY1" fmla="*/ 36528 h 221522"/>
                <a:gd name="connsiteX2" fmla="*/ 163774 w 591981"/>
                <a:gd name="connsiteY2" fmla="*/ 0 h 221522"/>
                <a:gd name="connsiteX3" fmla="*/ 163852 w 591981"/>
                <a:gd name="connsiteY3" fmla="*/ 89384 h 221522"/>
                <a:gd name="connsiteX4" fmla="*/ 581409 w 591981"/>
                <a:gd name="connsiteY4" fmla="*/ 84099 h 221522"/>
                <a:gd name="connsiteX5" fmla="*/ 591981 w 591981"/>
                <a:gd name="connsiteY5" fmla="*/ 221522 h 221522"/>
                <a:gd name="connsiteX6" fmla="*/ 110996 w 591981"/>
                <a:gd name="connsiteY6" fmla="*/ 205666 h 221522"/>
                <a:gd name="connsiteX7" fmla="*/ 89854 w 591981"/>
                <a:gd name="connsiteY7" fmla="*/ 115812 h 221522"/>
                <a:gd name="connsiteX8" fmla="*/ 5285 w 591981"/>
                <a:gd name="connsiteY8" fmla="*/ 142240 h 221522"/>
                <a:gd name="connsiteX0" fmla="*/ 5285 w 591981"/>
                <a:gd name="connsiteY0" fmla="*/ 142240 h 221522"/>
                <a:gd name="connsiteX1" fmla="*/ 0 w 591981"/>
                <a:gd name="connsiteY1" fmla="*/ 36528 h 221522"/>
                <a:gd name="connsiteX2" fmla="*/ 163774 w 591981"/>
                <a:gd name="connsiteY2" fmla="*/ 0 h 221522"/>
                <a:gd name="connsiteX3" fmla="*/ 163852 w 591981"/>
                <a:gd name="connsiteY3" fmla="*/ 89384 h 221522"/>
                <a:gd name="connsiteX4" fmla="*/ 581409 w 591981"/>
                <a:gd name="connsiteY4" fmla="*/ 84099 h 221522"/>
                <a:gd name="connsiteX5" fmla="*/ 591981 w 591981"/>
                <a:gd name="connsiteY5" fmla="*/ 221522 h 221522"/>
                <a:gd name="connsiteX6" fmla="*/ 110996 w 591981"/>
                <a:gd name="connsiteY6" fmla="*/ 205666 h 221522"/>
                <a:gd name="connsiteX7" fmla="*/ 105475 w 591981"/>
                <a:gd name="connsiteY7" fmla="*/ 136641 h 221522"/>
                <a:gd name="connsiteX8" fmla="*/ 5285 w 591981"/>
                <a:gd name="connsiteY8" fmla="*/ 142240 h 221522"/>
                <a:gd name="connsiteX0" fmla="*/ 5285 w 591981"/>
                <a:gd name="connsiteY0" fmla="*/ 142240 h 227104"/>
                <a:gd name="connsiteX1" fmla="*/ 0 w 591981"/>
                <a:gd name="connsiteY1" fmla="*/ 36528 h 227104"/>
                <a:gd name="connsiteX2" fmla="*/ 163774 w 591981"/>
                <a:gd name="connsiteY2" fmla="*/ 0 h 227104"/>
                <a:gd name="connsiteX3" fmla="*/ 163852 w 591981"/>
                <a:gd name="connsiteY3" fmla="*/ 89384 h 227104"/>
                <a:gd name="connsiteX4" fmla="*/ 581409 w 591981"/>
                <a:gd name="connsiteY4" fmla="*/ 84099 h 227104"/>
                <a:gd name="connsiteX5" fmla="*/ 591981 w 591981"/>
                <a:gd name="connsiteY5" fmla="*/ 221522 h 227104"/>
                <a:gd name="connsiteX6" fmla="*/ 116204 w 591981"/>
                <a:gd name="connsiteY6" fmla="*/ 226495 h 227104"/>
                <a:gd name="connsiteX7" fmla="*/ 105475 w 591981"/>
                <a:gd name="connsiteY7" fmla="*/ 136641 h 227104"/>
                <a:gd name="connsiteX8" fmla="*/ 5285 w 591981"/>
                <a:gd name="connsiteY8" fmla="*/ 142240 h 227104"/>
                <a:gd name="connsiteX0" fmla="*/ 5285 w 591981"/>
                <a:gd name="connsiteY0" fmla="*/ 142240 h 227104"/>
                <a:gd name="connsiteX1" fmla="*/ 0 w 591981"/>
                <a:gd name="connsiteY1" fmla="*/ 36528 h 227104"/>
                <a:gd name="connsiteX2" fmla="*/ 163774 w 591981"/>
                <a:gd name="connsiteY2" fmla="*/ 0 h 227104"/>
                <a:gd name="connsiteX3" fmla="*/ 195095 w 591981"/>
                <a:gd name="connsiteY3" fmla="*/ 84177 h 227104"/>
                <a:gd name="connsiteX4" fmla="*/ 581409 w 591981"/>
                <a:gd name="connsiteY4" fmla="*/ 84099 h 227104"/>
                <a:gd name="connsiteX5" fmla="*/ 591981 w 591981"/>
                <a:gd name="connsiteY5" fmla="*/ 221522 h 227104"/>
                <a:gd name="connsiteX6" fmla="*/ 116204 w 591981"/>
                <a:gd name="connsiteY6" fmla="*/ 226495 h 227104"/>
                <a:gd name="connsiteX7" fmla="*/ 105475 w 591981"/>
                <a:gd name="connsiteY7" fmla="*/ 136641 h 227104"/>
                <a:gd name="connsiteX8" fmla="*/ 5285 w 591981"/>
                <a:gd name="connsiteY8" fmla="*/ 142240 h 227104"/>
                <a:gd name="connsiteX0" fmla="*/ 5285 w 591981"/>
                <a:gd name="connsiteY0" fmla="*/ 142240 h 227104"/>
                <a:gd name="connsiteX1" fmla="*/ 0 w 591981"/>
                <a:gd name="connsiteY1" fmla="*/ 36528 h 227104"/>
                <a:gd name="connsiteX2" fmla="*/ 163774 w 591981"/>
                <a:gd name="connsiteY2" fmla="*/ 0 h 227104"/>
                <a:gd name="connsiteX3" fmla="*/ 195095 w 591981"/>
                <a:gd name="connsiteY3" fmla="*/ 84177 h 227104"/>
                <a:gd name="connsiteX4" fmla="*/ 581409 w 591981"/>
                <a:gd name="connsiteY4" fmla="*/ 84099 h 227104"/>
                <a:gd name="connsiteX5" fmla="*/ 591981 w 591981"/>
                <a:gd name="connsiteY5" fmla="*/ 221522 h 227104"/>
                <a:gd name="connsiteX6" fmla="*/ 116204 w 591981"/>
                <a:gd name="connsiteY6" fmla="*/ 226495 h 227104"/>
                <a:gd name="connsiteX7" fmla="*/ 105475 w 591981"/>
                <a:gd name="connsiteY7" fmla="*/ 136641 h 227104"/>
                <a:gd name="connsiteX8" fmla="*/ 5285 w 591981"/>
                <a:gd name="connsiteY8" fmla="*/ 142240 h 227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1981" h="227104">
                  <a:moveTo>
                    <a:pt x="5285" y="142240"/>
                  </a:moveTo>
                  <a:lnTo>
                    <a:pt x="0" y="36528"/>
                  </a:lnTo>
                  <a:lnTo>
                    <a:pt x="163774" y="0"/>
                  </a:lnTo>
                  <a:cubicBezTo>
                    <a:pt x="163800" y="29795"/>
                    <a:pt x="195069" y="54382"/>
                    <a:pt x="195095" y="84177"/>
                  </a:cubicBezTo>
                  <a:cubicBezTo>
                    <a:pt x="397943" y="29168"/>
                    <a:pt x="389368" y="75290"/>
                    <a:pt x="581409" y="84099"/>
                  </a:cubicBezTo>
                  <a:lnTo>
                    <a:pt x="591981" y="221522"/>
                  </a:lnTo>
                  <a:cubicBezTo>
                    <a:pt x="431653" y="200380"/>
                    <a:pt x="276532" y="231780"/>
                    <a:pt x="116204" y="226495"/>
                  </a:cubicBezTo>
                  <a:lnTo>
                    <a:pt x="105475" y="136641"/>
                  </a:lnTo>
                  <a:lnTo>
                    <a:pt x="5285" y="14224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grpSp>
      <p:grpSp>
        <p:nvGrpSpPr>
          <p:cNvPr id="31" name="그룹 9">
            <a:extLst>
              <a:ext uri="{FF2B5EF4-FFF2-40B4-BE49-F238E27FC236}">
                <a16:creationId xmlns:a16="http://schemas.microsoft.com/office/drawing/2014/main" id="{50E3AA60-B66E-4778-9DC4-B1A62AB7E2B4}"/>
              </a:ext>
            </a:extLst>
          </p:cNvPr>
          <p:cNvGrpSpPr/>
          <p:nvPr/>
        </p:nvGrpSpPr>
        <p:grpSpPr>
          <a:xfrm>
            <a:off x="190976" y="930716"/>
            <a:ext cx="2063571" cy="2565372"/>
            <a:chOff x="1018676" y="1848459"/>
            <a:chExt cx="2952312" cy="3670229"/>
          </a:xfrm>
        </p:grpSpPr>
        <p:sp>
          <p:nvSpPr>
            <p:cNvPr id="32" name="Oval 1">
              <a:extLst>
                <a:ext uri="{FF2B5EF4-FFF2-40B4-BE49-F238E27FC236}">
                  <a16:creationId xmlns:a16="http://schemas.microsoft.com/office/drawing/2014/main" id="{B2637D15-1727-4725-BD9A-A23EB8CDCF34}"/>
                </a:ext>
              </a:extLst>
            </p:cNvPr>
            <p:cNvSpPr/>
            <p:nvPr/>
          </p:nvSpPr>
          <p:spPr>
            <a:xfrm rot="19043010">
              <a:off x="1018676" y="1848459"/>
              <a:ext cx="2271442" cy="2335067"/>
            </a:xfrm>
            <a:custGeom>
              <a:avLst/>
              <a:gdLst/>
              <a:ahLst/>
              <a:cxnLst/>
              <a:rect l="l" t="t" r="r" b="b"/>
              <a:pathLst>
                <a:path w="2552017" h="2623501">
                  <a:moveTo>
                    <a:pt x="960593" y="2481474"/>
                  </a:moveTo>
                  <a:lnTo>
                    <a:pt x="1639506" y="2481474"/>
                  </a:lnTo>
                  <a:cubicBezTo>
                    <a:pt x="1671635" y="2481474"/>
                    <a:pt x="1697681" y="2507520"/>
                    <a:pt x="1697681" y="2539649"/>
                  </a:cubicBezTo>
                  <a:lnTo>
                    <a:pt x="1697681" y="2565326"/>
                  </a:lnTo>
                  <a:cubicBezTo>
                    <a:pt x="1697681" y="2597455"/>
                    <a:pt x="1671635" y="2623501"/>
                    <a:pt x="1639506" y="2623501"/>
                  </a:cubicBezTo>
                  <a:lnTo>
                    <a:pt x="960593" y="2623501"/>
                  </a:lnTo>
                  <a:cubicBezTo>
                    <a:pt x="928464" y="2623501"/>
                    <a:pt x="902418" y="2597455"/>
                    <a:pt x="902418" y="2565326"/>
                  </a:cubicBezTo>
                  <a:lnTo>
                    <a:pt x="902418" y="2539649"/>
                  </a:lnTo>
                  <a:cubicBezTo>
                    <a:pt x="902418" y="2507520"/>
                    <a:pt x="928464" y="2481474"/>
                    <a:pt x="960593" y="2481474"/>
                  </a:cubicBezTo>
                  <a:close/>
                  <a:moveTo>
                    <a:pt x="932191" y="2289251"/>
                  </a:moveTo>
                  <a:lnTo>
                    <a:pt x="1667909" y="2289251"/>
                  </a:lnTo>
                  <a:cubicBezTo>
                    <a:pt x="1700037" y="2289251"/>
                    <a:pt x="1726082" y="2315296"/>
                    <a:pt x="1726082" y="2347425"/>
                  </a:cubicBezTo>
                  <a:lnTo>
                    <a:pt x="1726082" y="2373104"/>
                  </a:lnTo>
                  <a:cubicBezTo>
                    <a:pt x="1726082" y="2405232"/>
                    <a:pt x="1700037" y="2431279"/>
                    <a:pt x="1667909" y="2431279"/>
                  </a:cubicBezTo>
                  <a:lnTo>
                    <a:pt x="932191" y="2431279"/>
                  </a:lnTo>
                  <a:cubicBezTo>
                    <a:pt x="900060" y="2431279"/>
                    <a:pt x="874016" y="2405232"/>
                    <a:pt x="874016" y="2373104"/>
                  </a:cubicBezTo>
                  <a:lnTo>
                    <a:pt x="874016" y="2347425"/>
                  </a:lnTo>
                  <a:cubicBezTo>
                    <a:pt x="874016" y="2315296"/>
                    <a:pt x="900060" y="2289251"/>
                    <a:pt x="932191" y="2289251"/>
                  </a:cubicBezTo>
                  <a:close/>
                  <a:moveTo>
                    <a:pt x="2552017" y="936595"/>
                  </a:moveTo>
                  <a:lnTo>
                    <a:pt x="2552017" y="1134206"/>
                  </a:lnTo>
                  <a:lnTo>
                    <a:pt x="2269715" y="1094683"/>
                  </a:lnTo>
                  <a:lnTo>
                    <a:pt x="2269715" y="976116"/>
                  </a:lnTo>
                  <a:close/>
                  <a:moveTo>
                    <a:pt x="0" y="936595"/>
                  </a:moveTo>
                  <a:lnTo>
                    <a:pt x="282302" y="976116"/>
                  </a:lnTo>
                  <a:lnTo>
                    <a:pt x="282302" y="1094683"/>
                  </a:lnTo>
                  <a:lnTo>
                    <a:pt x="0" y="1134206"/>
                  </a:lnTo>
                  <a:close/>
                  <a:moveTo>
                    <a:pt x="1294602" y="538610"/>
                  </a:moveTo>
                  <a:cubicBezTo>
                    <a:pt x="913173" y="539058"/>
                    <a:pt x="604117" y="848419"/>
                    <a:pt x="604117" y="1229963"/>
                  </a:cubicBezTo>
                  <a:cubicBezTo>
                    <a:pt x="604117" y="1488254"/>
                    <a:pt x="788458" y="1743173"/>
                    <a:pt x="933602" y="1859635"/>
                  </a:cubicBezTo>
                  <a:cubicBezTo>
                    <a:pt x="999780" y="1936202"/>
                    <a:pt x="994533" y="1937770"/>
                    <a:pt x="1021427" y="2035767"/>
                  </a:cubicBezTo>
                  <a:cubicBezTo>
                    <a:pt x="1030792" y="2095827"/>
                    <a:pt x="1015388" y="2108637"/>
                    <a:pt x="1052591" y="2112393"/>
                  </a:cubicBezTo>
                  <a:lnTo>
                    <a:pt x="1054999" y="2125056"/>
                  </a:lnTo>
                  <a:lnTo>
                    <a:pt x="1550433" y="2125056"/>
                  </a:lnTo>
                  <a:lnTo>
                    <a:pt x="1553159" y="2110727"/>
                  </a:lnTo>
                  <a:cubicBezTo>
                    <a:pt x="1573723" y="2104124"/>
                    <a:pt x="1563459" y="2087417"/>
                    <a:pt x="1571512" y="2035767"/>
                  </a:cubicBezTo>
                  <a:cubicBezTo>
                    <a:pt x="1598405" y="1937770"/>
                    <a:pt x="1593158" y="1936202"/>
                    <a:pt x="1659337" y="1859635"/>
                  </a:cubicBezTo>
                  <a:cubicBezTo>
                    <a:pt x="1804480" y="1743173"/>
                    <a:pt x="1988823" y="1488254"/>
                    <a:pt x="1988823" y="1229963"/>
                  </a:cubicBezTo>
                  <a:cubicBezTo>
                    <a:pt x="1988823" y="848419"/>
                    <a:pt x="1679767" y="539058"/>
                    <a:pt x="1298337" y="538610"/>
                  </a:cubicBezTo>
                  <a:lnTo>
                    <a:pt x="1298337" y="538781"/>
                  </a:lnTo>
                  <a:lnTo>
                    <a:pt x="1296470" y="538638"/>
                  </a:lnTo>
                  <a:lnTo>
                    <a:pt x="1294602" y="538781"/>
                  </a:lnTo>
                  <a:close/>
                  <a:moveTo>
                    <a:pt x="1294881" y="366993"/>
                  </a:moveTo>
                  <a:lnTo>
                    <a:pt x="1296470" y="367115"/>
                  </a:lnTo>
                  <a:lnTo>
                    <a:pt x="1298059" y="366993"/>
                  </a:lnTo>
                  <a:cubicBezTo>
                    <a:pt x="1765638" y="366993"/>
                    <a:pt x="2144688" y="746041"/>
                    <a:pt x="2144688" y="1213621"/>
                  </a:cubicBezTo>
                  <a:cubicBezTo>
                    <a:pt x="2144688" y="1530035"/>
                    <a:pt x="1918769" y="1842315"/>
                    <a:pt x="1741015" y="1984856"/>
                  </a:cubicBezTo>
                  <a:cubicBezTo>
                    <a:pt x="1688059" y="2045866"/>
                    <a:pt x="1711430" y="2077925"/>
                    <a:pt x="1700050" y="2157459"/>
                  </a:cubicBezTo>
                  <a:cubicBezTo>
                    <a:pt x="1670466" y="2218857"/>
                    <a:pt x="1644003" y="2238490"/>
                    <a:pt x="1591710" y="2238490"/>
                  </a:cubicBezTo>
                  <a:lnTo>
                    <a:pt x="1296470" y="2237434"/>
                  </a:lnTo>
                  <a:lnTo>
                    <a:pt x="1001230" y="2238490"/>
                  </a:lnTo>
                  <a:cubicBezTo>
                    <a:pt x="948937" y="2238490"/>
                    <a:pt x="922474" y="2218857"/>
                    <a:pt x="892888" y="2157459"/>
                  </a:cubicBezTo>
                  <a:cubicBezTo>
                    <a:pt x="881509" y="2077925"/>
                    <a:pt x="904880" y="2045866"/>
                    <a:pt x="851923" y="1984856"/>
                  </a:cubicBezTo>
                  <a:cubicBezTo>
                    <a:pt x="674170" y="1842315"/>
                    <a:pt x="448251" y="1530035"/>
                    <a:pt x="448251" y="1213621"/>
                  </a:cubicBezTo>
                  <a:cubicBezTo>
                    <a:pt x="448251" y="746041"/>
                    <a:pt x="827300" y="366993"/>
                    <a:pt x="1294881" y="366993"/>
                  </a:cubicBezTo>
                  <a:close/>
                  <a:moveTo>
                    <a:pt x="2017322" y="195354"/>
                  </a:moveTo>
                  <a:lnTo>
                    <a:pt x="2168700" y="322376"/>
                  </a:lnTo>
                  <a:lnTo>
                    <a:pt x="1956964" y="513228"/>
                  </a:lnTo>
                  <a:lnTo>
                    <a:pt x="1866137" y="437013"/>
                  </a:lnTo>
                  <a:close/>
                  <a:moveTo>
                    <a:pt x="520680" y="195354"/>
                  </a:moveTo>
                  <a:lnTo>
                    <a:pt x="671864" y="437013"/>
                  </a:lnTo>
                  <a:lnTo>
                    <a:pt x="581036" y="513228"/>
                  </a:lnTo>
                  <a:lnTo>
                    <a:pt x="369300" y="322376"/>
                  </a:lnTo>
                  <a:close/>
                  <a:moveTo>
                    <a:pt x="1197664" y="0"/>
                  </a:moveTo>
                  <a:lnTo>
                    <a:pt x="1395275" y="0"/>
                  </a:lnTo>
                  <a:lnTo>
                    <a:pt x="1355752" y="282302"/>
                  </a:lnTo>
                  <a:lnTo>
                    <a:pt x="1237185" y="282302"/>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33" name="Group 18">
              <a:extLst>
                <a:ext uri="{FF2B5EF4-FFF2-40B4-BE49-F238E27FC236}">
                  <a16:creationId xmlns:a16="http://schemas.microsoft.com/office/drawing/2014/main" id="{88C3262B-841C-40B6-93C6-F706DA1DC6D9}"/>
                </a:ext>
              </a:extLst>
            </p:cNvPr>
            <p:cNvGrpSpPr/>
            <p:nvPr/>
          </p:nvGrpSpPr>
          <p:grpSpPr>
            <a:xfrm rot="19043010">
              <a:off x="3312153" y="3670883"/>
              <a:ext cx="658835" cy="1847805"/>
              <a:chOff x="6208048" y="3967120"/>
              <a:chExt cx="864096" cy="2231240"/>
            </a:xfrm>
          </p:grpSpPr>
          <p:sp>
            <p:nvSpPr>
              <p:cNvPr id="52" name="Rectangle 13">
                <a:extLst>
                  <a:ext uri="{FF2B5EF4-FFF2-40B4-BE49-F238E27FC236}">
                    <a16:creationId xmlns:a16="http://schemas.microsoft.com/office/drawing/2014/main" id="{20F63E4E-6121-47CC-B876-2277153B715D}"/>
                  </a:ext>
                </a:extLst>
              </p:cNvPr>
              <p:cNvSpPr/>
              <p:nvPr/>
            </p:nvSpPr>
            <p:spPr>
              <a:xfrm>
                <a:off x="6208144" y="3967120"/>
                <a:ext cx="864000" cy="1416860"/>
              </a:xfrm>
              <a:prstGeom prst="rect">
                <a:avLst/>
              </a:prstGeom>
              <a:solidFill>
                <a:schemeClr val="bg1"/>
              </a:solidFill>
              <a:ln w="762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3" name="Isosceles Triangle 14">
                <a:extLst>
                  <a:ext uri="{FF2B5EF4-FFF2-40B4-BE49-F238E27FC236}">
                    <a16:creationId xmlns:a16="http://schemas.microsoft.com/office/drawing/2014/main" id="{31525576-A64E-40C7-A0F8-6F7147CEA20E}"/>
                  </a:ext>
                </a:extLst>
              </p:cNvPr>
              <p:cNvSpPr/>
              <p:nvPr/>
            </p:nvSpPr>
            <p:spPr>
              <a:xfrm rot="10800000">
                <a:off x="6485344" y="5887981"/>
                <a:ext cx="309600" cy="310379"/>
              </a:xfrm>
              <a:prstGeom prst="triangle">
                <a:avLst/>
              </a:prstGeom>
              <a:solidFill>
                <a:schemeClr val="tx1">
                  <a:lumMod val="95000"/>
                  <a:lumOff val="5000"/>
                </a:schemeClr>
              </a:solidFill>
              <a:ln w="762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sp>
            <p:nvSpPr>
              <p:cNvPr id="54" name="Trapezoid 12">
                <a:extLst>
                  <a:ext uri="{FF2B5EF4-FFF2-40B4-BE49-F238E27FC236}">
                    <a16:creationId xmlns:a16="http://schemas.microsoft.com/office/drawing/2014/main" id="{5C003F9A-A5D7-4860-8C20-E277CC96C7C3}"/>
                  </a:ext>
                </a:extLst>
              </p:cNvPr>
              <p:cNvSpPr/>
              <p:nvPr/>
            </p:nvSpPr>
            <p:spPr>
              <a:xfrm rot="10800000">
                <a:off x="6208048" y="5189849"/>
                <a:ext cx="864096" cy="696733"/>
              </a:xfrm>
              <a:custGeom>
                <a:avLst/>
                <a:gdLst>
                  <a:gd name="connsiteX0" fmla="*/ 0 w 864096"/>
                  <a:gd name="connsiteY0" fmla="*/ 504000 h 504000"/>
                  <a:gd name="connsiteX1" fmla="*/ 278218 w 864096"/>
                  <a:gd name="connsiteY1" fmla="*/ 0 h 504000"/>
                  <a:gd name="connsiteX2" fmla="*/ 585878 w 864096"/>
                  <a:gd name="connsiteY2" fmla="*/ 0 h 504000"/>
                  <a:gd name="connsiteX3" fmla="*/ 864096 w 864096"/>
                  <a:gd name="connsiteY3" fmla="*/ 504000 h 504000"/>
                  <a:gd name="connsiteX4" fmla="*/ 0 w 864096"/>
                  <a:gd name="connsiteY4" fmla="*/ 504000 h 504000"/>
                  <a:gd name="connsiteX0" fmla="*/ 0 w 864096"/>
                  <a:gd name="connsiteY0" fmla="*/ 504000 h 504000"/>
                  <a:gd name="connsiteX1" fmla="*/ 278218 w 864096"/>
                  <a:gd name="connsiteY1" fmla="*/ 0 h 504000"/>
                  <a:gd name="connsiteX2" fmla="*/ 585878 w 864096"/>
                  <a:gd name="connsiteY2" fmla="*/ 0 h 504000"/>
                  <a:gd name="connsiteX3" fmla="*/ 864096 w 864096"/>
                  <a:gd name="connsiteY3" fmla="*/ 504000 h 504000"/>
                  <a:gd name="connsiteX4" fmla="*/ 654389 w 864096"/>
                  <a:gd name="connsiteY4" fmla="*/ 502269 h 504000"/>
                  <a:gd name="connsiteX5" fmla="*/ 0 w 864096"/>
                  <a:gd name="connsiteY5" fmla="*/ 504000 h 504000"/>
                  <a:gd name="connsiteX0" fmla="*/ 0 w 864096"/>
                  <a:gd name="connsiteY0" fmla="*/ 504000 h 692597"/>
                  <a:gd name="connsiteX1" fmla="*/ 278218 w 864096"/>
                  <a:gd name="connsiteY1" fmla="*/ 0 h 692597"/>
                  <a:gd name="connsiteX2" fmla="*/ 585878 w 864096"/>
                  <a:gd name="connsiteY2" fmla="*/ 0 h 692597"/>
                  <a:gd name="connsiteX3" fmla="*/ 864096 w 864096"/>
                  <a:gd name="connsiteY3" fmla="*/ 504000 h 692597"/>
                  <a:gd name="connsiteX4" fmla="*/ 646114 w 864096"/>
                  <a:gd name="connsiteY4" fmla="*/ 692597 h 692597"/>
                  <a:gd name="connsiteX5" fmla="*/ 0 w 864096"/>
                  <a:gd name="connsiteY5" fmla="*/ 504000 h 692597"/>
                  <a:gd name="connsiteX0" fmla="*/ 0 w 864096"/>
                  <a:gd name="connsiteY0" fmla="*/ 504000 h 692597"/>
                  <a:gd name="connsiteX1" fmla="*/ 278218 w 864096"/>
                  <a:gd name="connsiteY1" fmla="*/ 0 h 692597"/>
                  <a:gd name="connsiteX2" fmla="*/ 585878 w 864096"/>
                  <a:gd name="connsiteY2" fmla="*/ 0 h 692597"/>
                  <a:gd name="connsiteX3" fmla="*/ 864096 w 864096"/>
                  <a:gd name="connsiteY3" fmla="*/ 504000 h 692597"/>
                  <a:gd name="connsiteX4" fmla="*/ 646114 w 864096"/>
                  <a:gd name="connsiteY4" fmla="*/ 692597 h 692597"/>
                  <a:gd name="connsiteX5" fmla="*/ 0 w 864096"/>
                  <a:gd name="connsiteY5" fmla="*/ 504000 h 692597"/>
                  <a:gd name="connsiteX0" fmla="*/ 0 w 864096"/>
                  <a:gd name="connsiteY0" fmla="*/ 504000 h 693799"/>
                  <a:gd name="connsiteX1" fmla="*/ 278218 w 864096"/>
                  <a:gd name="connsiteY1" fmla="*/ 0 h 693799"/>
                  <a:gd name="connsiteX2" fmla="*/ 585878 w 864096"/>
                  <a:gd name="connsiteY2" fmla="*/ 0 h 693799"/>
                  <a:gd name="connsiteX3" fmla="*/ 864096 w 864096"/>
                  <a:gd name="connsiteY3" fmla="*/ 504000 h 693799"/>
                  <a:gd name="connsiteX4" fmla="*/ 646114 w 864096"/>
                  <a:gd name="connsiteY4" fmla="*/ 692597 h 693799"/>
                  <a:gd name="connsiteX5" fmla="*/ 418548 w 864096"/>
                  <a:gd name="connsiteY5" fmla="*/ 580882 h 693799"/>
                  <a:gd name="connsiteX6" fmla="*/ 0 w 864096"/>
                  <a:gd name="connsiteY6" fmla="*/ 504000 h 693799"/>
                  <a:gd name="connsiteX0" fmla="*/ 0 w 864096"/>
                  <a:gd name="connsiteY0" fmla="*/ 504000 h 693347"/>
                  <a:gd name="connsiteX1" fmla="*/ 278218 w 864096"/>
                  <a:gd name="connsiteY1" fmla="*/ 0 h 693347"/>
                  <a:gd name="connsiteX2" fmla="*/ 585878 w 864096"/>
                  <a:gd name="connsiteY2" fmla="*/ 0 h 693347"/>
                  <a:gd name="connsiteX3" fmla="*/ 864096 w 864096"/>
                  <a:gd name="connsiteY3" fmla="*/ 504000 h 693347"/>
                  <a:gd name="connsiteX4" fmla="*/ 646114 w 864096"/>
                  <a:gd name="connsiteY4" fmla="*/ 692597 h 693347"/>
                  <a:gd name="connsiteX5" fmla="*/ 418548 w 864096"/>
                  <a:gd name="connsiteY5" fmla="*/ 518819 h 693347"/>
                  <a:gd name="connsiteX6" fmla="*/ 0 w 864096"/>
                  <a:gd name="connsiteY6" fmla="*/ 504000 h 693347"/>
                  <a:gd name="connsiteX0" fmla="*/ 0 w 864096"/>
                  <a:gd name="connsiteY0" fmla="*/ 504000 h 692597"/>
                  <a:gd name="connsiteX1" fmla="*/ 278218 w 864096"/>
                  <a:gd name="connsiteY1" fmla="*/ 0 h 692597"/>
                  <a:gd name="connsiteX2" fmla="*/ 585878 w 864096"/>
                  <a:gd name="connsiteY2" fmla="*/ 0 h 692597"/>
                  <a:gd name="connsiteX3" fmla="*/ 864096 w 864096"/>
                  <a:gd name="connsiteY3" fmla="*/ 504000 h 692597"/>
                  <a:gd name="connsiteX4" fmla="*/ 646114 w 864096"/>
                  <a:gd name="connsiteY4" fmla="*/ 692597 h 692597"/>
                  <a:gd name="connsiteX5" fmla="*/ 418548 w 864096"/>
                  <a:gd name="connsiteY5" fmla="*/ 518819 h 692597"/>
                  <a:gd name="connsiteX6" fmla="*/ 0 w 864096"/>
                  <a:gd name="connsiteY6" fmla="*/ 504000 h 692597"/>
                  <a:gd name="connsiteX0" fmla="*/ 0 w 864096"/>
                  <a:gd name="connsiteY0" fmla="*/ 504000 h 692597"/>
                  <a:gd name="connsiteX1" fmla="*/ 278218 w 864096"/>
                  <a:gd name="connsiteY1" fmla="*/ 0 h 692597"/>
                  <a:gd name="connsiteX2" fmla="*/ 585878 w 864096"/>
                  <a:gd name="connsiteY2" fmla="*/ 0 h 692597"/>
                  <a:gd name="connsiteX3" fmla="*/ 864096 w 864096"/>
                  <a:gd name="connsiteY3" fmla="*/ 504000 h 692597"/>
                  <a:gd name="connsiteX4" fmla="*/ 646114 w 864096"/>
                  <a:gd name="connsiteY4" fmla="*/ 692597 h 692597"/>
                  <a:gd name="connsiteX5" fmla="*/ 418548 w 864096"/>
                  <a:gd name="connsiteY5" fmla="*/ 518819 h 692597"/>
                  <a:gd name="connsiteX6" fmla="*/ 0 w 864096"/>
                  <a:gd name="connsiteY6" fmla="*/ 504000 h 692597"/>
                  <a:gd name="connsiteX0" fmla="*/ 0 w 864096"/>
                  <a:gd name="connsiteY0" fmla="*/ 504000 h 692597"/>
                  <a:gd name="connsiteX1" fmla="*/ 278218 w 864096"/>
                  <a:gd name="connsiteY1" fmla="*/ 0 h 692597"/>
                  <a:gd name="connsiteX2" fmla="*/ 585878 w 864096"/>
                  <a:gd name="connsiteY2" fmla="*/ 0 h 692597"/>
                  <a:gd name="connsiteX3" fmla="*/ 864096 w 864096"/>
                  <a:gd name="connsiteY3" fmla="*/ 504000 h 692597"/>
                  <a:gd name="connsiteX4" fmla="*/ 646114 w 864096"/>
                  <a:gd name="connsiteY4" fmla="*/ 692597 h 692597"/>
                  <a:gd name="connsiteX5" fmla="*/ 422686 w 864096"/>
                  <a:gd name="connsiteY5" fmla="*/ 489856 h 692597"/>
                  <a:gd name="connsiteX6" fmla="*/ 0 w 864096"/>
                  <a:gd name="connsiteY6" fmla="*/ 504000 h 692597"/>
                  <a:gd name="connsiteX0" fmla="*/ 0 w 864096"/>
                  <a:gd name="connsiteY0" fmla="*/ 504000 h 692597"/>
                  <a:gd name="connsiteX1" fmla="*/ 278218 w 864096"/>
                  <a:gd name="connsiteY1" fmla="*/ 0 h 692597"/>
                  <a:gd name="connsiteX2" fmla="*/ 585878 w 864096"/>
                  <a:gd name="connsiteY2" fmla="*/ 0 h 692597"/>
                  <a:gd name="connsiteX3" fmla="*/ 864096 w 864096"/>
                  <a:gd name="connsiteY3" fmla="*/ 504000 h 692597"/>
                  <a:gd name="connsiteX4" fmla="*/ 646114 w 864096"/>
                  <a:gd name="connsiteY4" fmla="*/ 692597 h 692597"/>
                  <a:gd name="connsiteX5" fmla="*/ 422686 w 864096"/>
                  <a:gd name="connsiteY5" fmla="*/ 489856 h 692597"/>
                  <a:gd name="connsiteX6" fmla="*/ 0 w 864096"/>
                  <a:gd name="connsiteY6" fmla="*/ 504000 h 692597"/>
                  <a:gd name="connsiteX0" fmla="*/ 0 w 864096"/>
                  <a:gd name="connsiteY0" fmla="*/ 504000 h 692597"/>
                  <a:gd name="connsiteX1" fmla="*/ 278218 w 864096"/>
                  <a:gd name="connsiteY1" fmla="*/ 0 h 692597"/>
                  <a:gd name="connsiteX2" fmla="*/ 585878 w 864096"/>
                  <a:gd name="connsiteY2" fmla="*/ 0 h 692597"/>
                  <a:gd name="connsiteX3" fmla="*/ 864096 w 864096"/>
                  <a:gd name="connsiteY3" fmla="*/ 504000 h 692597"/>
                  <a:gd name="connsiteX4" fmla="*/ 646114 w 864096"/>
                  <a:gd name="connsiteY4" fmla="*/ 692597 h 692597"/>
                  <a:gd name="connsiteX5" fmla="*/ 422686 w 864096"/>
                  <a:gd name="connsiteY5" fmla="*/ 489856 h 692597"/>
                  <a:gd name="connsiteX6" fmla="*/ 0 w 864096"/>
                  <a:gd name="connsiteY6" fmla="*/ 504000 h 692597"/>
                  <a:gd name="connsiteX0" fmla="*/ 0 w 864096"/>
                  <a:gd name="connsiteY0" fmla="*/ 504000 h 692597"/>
                  <a:gd name="connsiteX1" fmla="*/ 278218 w 864096"/>
                  <a:gd name="connsiteY1" fmla="*/ 0 h 692597"/>
                  <a:gd name="connsiteX2" fmla="*/ 585878 w 864096"/>
                  <a:gd name="connsiteY2" fmla="*/ 0 h 692597"/>
                  <a:gd name="connsiteX3" fmla="*/ 864096 w 864096"/>
                  <a:gd name="connsiteY3" fmla="*/ 504000 h 692597"/>
                  <a:gd name="connsiteX4" fmla="*/ 646114 w 864096"/>
                  <a:gd name="connsiteY4" fmla="*/ 692597 h 692597"/>
                  <a:gd name="connsiteX5" fmla="*/ 422686 w 864096"/>
                  <a:gd name="connsiteY5" fmla="*/ 489856 h 692597"/>
                  <a:gd name="connsiteX6" fmla="*/ 0 w 864096"/>
                  <a:gd name="connsiteY6" fmla="*/ 504000 h 692597"/>
                  <a:gd name="connsiteX0" fmla="*/ 162 w 864258"/>
                  <a:gd name="connsiteY0" fmla="*/ 504000 h 692597"/>
                  <a:gd name="connsiteX1" fmla="*/ 278380 w 864258"/>
                  <a:gd name="connsiteY1" fmla="*/ 0 h 692597"/>
                  <a:gd name="connsiteX2" fmla="*/ 586040 w 864258"/>
                  <a:gd name="connsiteY2" fmla="*/ 0 h 692597"/>
                  <a:gd name="connsiteX3" fmla="*/ 864258 w 864258"/>
                  <a:gd name="connsiteY3" fmla="*/ 504000 h 692597"/>
                  <a:gd name="connsiteX4" fmla="*/ 646276 w 864258"/>
                  <a:gd name="connsiteY4" fmla="*/ 692597 h 692597"/>
                  <a:gd name="connsiteX5" fmla="*/ 422848 w 864258"/>
                  <a:gd name="connsiteY5" fmla="*/ 489856 h 692597"/>
                  <a:gd name="connsiteX6" fmla="*/ 240795 w 864258"/>
                  <a:gd name="connsiteY6" fmla="*/ 576744 h 692597"/>
                  <a:gd name="connsiteX7" fmla="*/ 162 w 864258"/>
                  <a:gd name="connsiteY7" fmla="*/ 504000 h 692597"/>
                  <a:gd name="connsiteX0" fmla="*/ 153 w 864249"/>
                  <a:gd name="connsiteY0" fmla="*/ 504000 h 692597"/>
                  <a:gd name="connsiteX1" fmla="*/ 278371 w 864249"/>
                  <a:gd name="connsiteY1" fmla="*/ 0 h 692597"/>
                  <a:gd name="connsiteX2" fmla="*/ 586031 w 864249"/>
                  <a:gd name="connsiteY2" fmla="*/ 0 h 692597"/>
                  <a:gd name="connsiteX3" fmla="*/ 864249 w 864249"/>
                  <a:gd name="connsiteY3" fmla="*/ 504000 h 692597"/>
                  <a:gd name="connsiteX4" fmla="*/ 646267 w 864249"/>
                  <a:gd name="connsiteY4" fmla="*/ 692597 h 692597"/>
                  <a:gd name="connsiteX5" fmla="*/ 422839 w 864249"/>
                  <a:gd name="connsiteY5" fmla="*/ 489856 h 692597"/>
                  <a:gd name="connsiteX6" fmla="*/ 253199 w 864249"/>
                  <a:gd name="connsiteY6" fmla="*/ 688458 h 692597"/>
                  <a:gd name="connsiteX7" fmla="*/ 153 w 864249"/>
                  <a:gd name="connsiteY7" fmla="*/ 504000 h 692597"/>
                  <a:gd name="connsiteX0" fmla="*/ 153 w 864249"/>
                  <a:gd name="connsiteY0" fmla="*/ 504000 h 692597"/>
                  <a:gd name="connsiteX1" fmla="*/ 278371 w 864249"/>
                  <a:gd name="connsiteY1" fmla="*/ 0 h 692597"/>
                  <a:gd name="connsiteX2" fmla="*/ 586031 w 864249"/>
                  <a:gd name="connsiteY2" fmla="*/ 0 h 692597"/>
                  <a:gd name="connsiteX3" fmla="*/ 864249 w 864249"/>
                  <a:gd name="connsiteY3" fmla="*/ 504000 h 692597"/>
                  <a:gd name="connsiteX4" fmla="*/ 646267 w 864249"/>
                  <a:gd name="connsiteY4" fmla="*/ 692597 h 692597"/>
                  <a:gd name="connsiteX5" fmla="*/ 422839 w 864249"/>
                  <a:gd name="connsiteY5" fmla="*/ 489856 h 692597"/>
                  <a:gd name="connsiteX6" fmla="*/ 253199 w 864249"/>
                  <a:gd name="connsiteY6" fmla="*/ 688458 h 692597"/>
                  <a:gd name="connsiteX7" fmla="*/ 153 w 864249"/>
                  <a:gd name="connsiteY7" fmla="*/ 504000 h 692597"/>
                  <a:gd name="connsiteX0" fmla="*/ 141 w 864237"/>
                  <a:gd name="connsiteY0" fmla="*/ 504000 h 696774"/>
                  <a:gd name="connsiteX1" fmla="*/ 278359 w 864237"/>
                  <a:gd name="connsiteY1" fmla="*/ 0 h 696774"/>
                  <a:gd name="connsiteX2" fmla="*/ 586019 w 864237"/>
                  <a:gd name="connsiteY2" fmla="*/ 0 h 696774"/>
                  <a:gd name="connsiteX3" fmla="*/ 864237 w 864237"/>
                  <a:gd name="connsiteY3" fmla="*/ 504000 h 696774"/>
                  <a:gd name="connsiteX4" fmla="*/ 646255 w 864237"/>
                  <a:gd name="connsiteY4" fmla="*/ 692597 h 696774"/>
                  <a:gd name="connsiteX5" fmla="*/ 422827 w 864237"/>
                  <a:gd name="connsiteY5" fmla="*/ 489856 h 696774"/>
                  <a:gd name="connsiteX6" fmla="*/ 269737 w 864237"/>
                  <a:gd name="connsiteY6" fmla="*/ 696733 h 696774"/>
                  <a:gd name="connsiteX7" fmla="*/ 141 w 864237"/>
                  <a:gd name="connsiteY7" fmla="*/ 504000 h 696774"/>
                  <a:gd name="connsiteX0" fmla="*/ 141 w 864237"/>
                  <a:gd name="connsiteY0" fmla="*/ 504000 h 696774"/>
                  <a:gd name="connsiteX1" fmla="*/ 278359 w 864237"/>
                  <a:gd name="connsiteY1" fmla="*/ 0 h 696774"/>
                  <a:gd name="connsiteX2" fmla="*/ 586019 w 864237"/>
                  <a:gd name="connsiteY2" fmla="*/ 0 h 696774"/>
                  <a:gd name="connsiteX3" fmla="*/ 864237 w 864237"/>
                  <a:gd name="connsiteY3" fmla="*/ 504000 h 696774"/>
                  <a:gd name="connsiteX4" fmla="*/ 646255 w 864237"/>
                  <a:gd name="connsiteY4" fmla="*/ 692597 h 696774"/>
                  <a:gd name="connsiteX5" fmla="*/ 422827 w 864237"/>
                  <a:gd name="connsiteY5" fmla="*/ 489856 h 696774"/>
                  <a:gd name="connsiteX6" fmla="*/ 269737 w 864237"/>
                  <a:gd name="connsiteY6" fmla="*/ 696733 h 696774"/>
                  <a:gd name="connsiteX7" fmla="*/ 141 w 864237"/>
                  <a:gd name="connsiteY7" fmla="*/ 504000 h 696774"/>
                  <a:gd name="connsiteX0" fmla="*/ 141 w 864237"/>
                  <a:gd name="connsiteY0" fmla="*/ 504000 h 696774"/>
                  <a:gd name="connsiteX1" fmla="*/ 278359 w 864237"/>
                  <a:gd name="connsiteY1" fmla="*/ 0 h 696774"/>
                  <a:gd name="connsiteX2" fmla="*/ 586019 w 864237"/>
                  <a:gd name="connsiteY2" fmla="*/ 0 h 696774"/>
                  <a:gd name="connsiteX3" fmla="*/ 864237 w 864237"/>
                  <a:gd name="connsiteY3" fmla="*/ 504000 h 696774"/>
                  <a:gd name="connsiteX4" fmla="*/ 646255 w 864237"/>
                  <a:gd name="connsiteY4" fmla="*/ 692597 h 696774"/>
                  <a:gd name="connsiteX5" fmla="*/ 422827 w 864237"/>
                  <a:gd name="connsiteY5" fmla="*/ 489856 h 696774"/>
                  <a:gd name="connsiteX6" fmla="*/ 269737 w 864237"/>
                  <a:gd name="connsiteY6" fmla="*/ 696733 h 696774"/>
                  <a:gd name="connsiteX7" fmla="*/ 141 w 864237"/>
                  <a:gd name="connsiteY7" fmla="*/ 504000 h 696774"/>
                  <a:gd name="connsiteX0" fmla="*/ 141 w 864237"/>
                  <a:gd name="connsiteY0" fmla="*/ 504000 h 696774"/>
                  <a:gd name="connsiteX1" fmla="*/ 278359 w 864237"/>
                  <a:gd name="connsiteY1" fmla="*/ 0 h 696774"/>
                  <a:gd name="connsiteX2" fmla="*/ 586019 w 864237"/>
                  <a:gd name="connsiteY2" fmla="*/ 0 h 696774"/>
                  <a:gd name="connsiteX3" fmla="*/ 864237 w 864237"/>
                  <a:gd name="connsiteY3" fmla="*/ 504000 h 696774"/>
                  <a:gd name="connsiteX4" fmla="*/ 646255 w 864237"/>
                  <a:gd name="connsiteY4" fmla="*/ 692597 h 696774"/>
                  <a:gd name="connsiteX5" fmla="*/ 422827 w 864237"/>
                  <a:gd name="connsiteY5" fmla="*/ 489856 h 696774"/>
                  <a:gd name="connsiteX6" fmla="*/ 269737 w 864237"/>
                  <a:gd name="connsiteY6" fmla="*/ 696733 h 696774"/>
                  <a:gd name="connsiteX7" fmla="*/ 141 w 864237"/>
                  <a:gd name="connsiteY7" fmla="*/ 504000 h 696774"/>
                  <a:gd name="connsiteX0" fmla="*/ 141 w 864237"/>
                  <a:gd name="connsiteY0" fmla="*/ 504000 h 696774"/>
                  <a:gd name="connsiteX1" fmla="*/ 278359 w 864237"/>
                  <a:gd name="connsiteY1" fmla="*/ 0 h 696774"/>
                  <a:gd name="connsiteX2" fmla="*/ 586019 w 864237"/>
                  <a:gd name="connsiteY2" fmla="*/ 0 h 696774"/>
                  <a:gd name="connsiteX3" fmla="*/ 864237 w 864237"/>
                  <a:gd name="connsiteY3" fmla="*/ 504000 h 696774"/>
                  <a:gd name="connsiteX4" fmla="*/ 646255 w 864237"/>
                  <a:gd name="connsiteY4" fmla="*/ 692597 h 696774"/>
                  <a:gd name="connsiteX5" fmla="*/ 443514 w 864237"/>
                  <a:gd name="connsiteY5" fmla="*/ 481581 h 696774"/>
                  <a:gd name="connsiteX6" fmla="*/ 269737 w 864237"/>
                  <a:gd name="connsiteY6" fmla="*/ 696733 h 696774"/>
                  <a:gd name="connsiteX7" fmla="*/ 141 w 864237"/>
                  <a:gd name="connsiteY7" fmla="*/ 504000 h 696774"/>
                  <a:gd name="connsiteX0" fmla="*/ 187 w 864283"/>
                  <a:gd name="connsiteY0" fmla="*/ 504000 h 696733"/>
                  <a:gd name="connsiteX1" fmla="*/ 278405 w 864283"/>
                  <a:gd name="connsiteY1" fmla="*/ 0 h 696733"/>
                  <a:gd name="connsiteX2" fmla="*/ 586065 w 864283"/>
                  <a:gd name="connsiteY2" fmla="*/ 0 h 696733"/>
                  <a:gd name="connsiteX3" fmla="*/ 864283 w 864283"/>
                  <a:gd name="connsiteY3" fmla="*/ 504000 h 696733"/>
                  <a:gd name="connsiteX4" fmla="*/ 646301 w 864283"/>
                  <a:gd name="connsiteY4" fmla="*/ 692597 h 696733"/>
                  <a:gd name="connsiteX5" fmla="*/ 443560 w 864283"/>
                  <a:gd name="connsiteY5" fmla="*/ 481581 h 696733"/>
                  <a:gd name="connsiteX6" fmla="*/ 269783 w 864283"/>
                  <a:gd name="connsiteY6" fmla="*/ 696733 h 696733"/>
                  <a:gd name="connsiteX7" fmla="*/ 187 w 864283"/>
                  <a:gd name="connsiteY7" fmla="*/ 504000 h 696733"/>
                  <a:gd name="connsiteX0" fmla="*/ 0 w 864096"/>
                  <a:gd name="connsiteY0" fmla="*/ 504000 h 696733"/>
                  <a:gd name="connsiteX1" fmla="*/ 278218 w 864096"/>
                  <a:gd name="connsiteY1" fmla="*/ 0 h 696733"/>
                  <a:gd name="connsiteX2" fmla="*/ 585878 w 864096"/>
                  <a:gd name="connsiteY2" fmla="*/ 0 h 696733"/>
                  <a:gd name="connsiteX3" fmla="*/ 864096 w 864096"/>
                  <a:gd name="connsiteY3" fmla="*/ 504000 h 696733"/>
                  <a:gd name="connsiteX4" fmla="*/ 646114 w 864096"/>
                  <a:gd name="connsiteY4" fmla="*/ 692597 h 696733"/>
                  <a:gd name="connsiteX5" fmla="*/ 443373 w 864096"/>
                  <a:gd name="connsiteY5" fmla="*/ 481581 h 696733"/>
                  <a:gd name="connsiteX6" fmla="*/ 269596 w 864096"/>
                  <a:gd name="connsiteY6" fmla="*/ 696733 h 696733"/>
                  <a:gd name="connsiteX7" fmla="*/ 0 w 864096"/>
                  <a:gd name="connsiteY7" fmla="*/ 504000 h 696733"/>
                  <a:gd name="connsiteX0" fmla="*/ 0 w 864096"/>
                  <a:gd name="connsiteY0" fmla="*/ 504000 h 696733"/>
                  <a:gd name="connsiteX1" fmla="*/ 278218 w 864096"/>
                  <a:gd name="connsiteY1" fmla="*/ 0 h 696733"/>
                  <a:gd name="connsiteX2" fmla="*/ 585878 w 864096"/>
                  <a:gd name="connsiteY2" fmla="*/ 0 h 696733"/>
                  <a:gd name="connsiteX3" fmla="*/ 864096 w 864096"/>
                  <a:gd name="connsiteY3" fmla="*/ 504000 h 696733"/>
                  <a:gd name="connsiteX4" fmla="*/ 646114 w 864096"/>
                  <a:gd name="connsiteY4" fmla="*/ 692597 h 696733"/>
                  <a:gd name="connsiteX5" fmla="*/ 443373 w 864096"/>
                  <a:gd name="connsiteY5" fmla="*/ 506406 h 696733"/>
                  <a:gd name="connsiteX6" fmla="*/ 269596 w 864096"/>
                  <a:gd name="connsiteY6" fmla="*/ 696733 h 696733"/>
                  <a:gd name="connsiteX7" fmla="*/ 0 w 864096"/>
                  <a:gd name="connsiteY7" fmla="*/ 504000 h 696733"/>
                  <a:gd name="connsiteX0" fmla="*/ 0 w 864096"/>
                  <a:gd name="connsiteY0" fmla="*/ 504000 h 696733"/>
                  <a:gd name="connsiteX1" fmla="*/ 278218 w 864096"/>
                  <a:gd name="connsiteY1" fmla="*/ 0 h 696733"/>
                  <a:gd name="connsiteX2" fmla="*/ 585878 w 864096"/>
                  <a:gd name="connsiteY2" fmla="*/ 0 h 696733"/>
                  <a:gd name="connsiteX3" fmla="*/ 864096 w 864096"/>
                  <a:gd name="connsiteY3" fmla="*/ 504000 h 696733"/>
                  <a:gd name="connsiteX4" fmla="*/ 646114 w 864096"/>
                  <a:gd name="connsiteY4" fmla="*/ 692597 h 696733"/>
                  <a:gd name="connsiteX5" fmla="*/ 443373 w 864096"/>
                  <a:gd name="connsiteY5" fmla="*/ 506406 h 696733"/>
                  <a:gd name="connsiteX6" fmla="*/ 269596 w 864096"/>
                  <a:gd name="connsiteY6" fmla="*/ 696733 h 696733"/>
                  <a:gd name="connsiteX7" fmla="*/ 0 w 864096"/>
                  <a:gd name="connsiteY7" fmla="*/ 504000 h 696733"/>
                  <a:gd name="connsiteX0" fmla="*/ 0 w 864096"/>
                  <a:gd name="connsiteY0" fmla="*/ 504000 h 696733"/>
                  <a:gd name="connsiteX1" fmla="*/ 278218 w 864096"/>
                  <a:gd name="connsiteY1" fmla="*/ 0 h 696733"/>
                  <a:gd name="connsiteX2" fmla="*/ 585878 w 864096"/>
                  <a:gd name="connsiteY2" fmla="*/ 0 h 696733"/>
                  <a:gd name="connsiteX3" fmla="*/ 864096 w 864096"/>
                  <a:gd name="connsiteY3" fmla="*/ 504000 h 696733"/>
                  <a:gd name="connsiteX4" fmla="*/ 646114 w 864096"/>
                  <a:gd name="connsiteY4" fmla="*/ 692597 h 696733"/>
                  <a:gd name="connsiteX5" fmla="*/ 443373 w 864096"/>
                  <a:gd name="connsiteY5" fmla="*/ 506406 h 696733"/>
                  <a:gd name="connsiteX6" fmla="*/ 269596 w 864096"/>
                  <a:gd name="connsiteY6" fmla="*/ 696733 h 696733"/>
                  <a:gd name="connsiteX7" fmla="*/ 0 w 864096"/>
                  <a:gd name="connsiteY7" fmla="*/ 504000 h 696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4096" h="696733">
                    <a:moveTo>
                      <a:pt x="0" y="504000"/>
                    </a:moveTo>
                    <a:lnTo>
                      <a:pt x="278218" y="0"/>
                    </a:lnTo>
                    <a:lnTo>
                      <a:pt x="585878" y="0"/>
                    </a:lnTo>
                    <a:lnTo>
                      <a:pt x="864096" y="504000"/>
                    </a:lnTo>
                    <a:lnTo>
                      <a:pt x="646114" y="692597"/>
                    </a:lnTo>
                    <a:cubicBezTo>
                      <a:pt x="555306" y="618523"/>
                      <a:pt x="538646" y="587490"/>
                      <a:pt x="443373" y="506406"/>
                    </a:cubicBezTo>
                    <a:cubicBezTo>
                      <a:pt x="342692" y="607086"/>
                      <a:pt x="319356" y="636450"/>
                      <a:pt x="269596" y="696733"/>
                    </a:cubicBezTo>
                    <a:cubicBezTo>
                      <a:pt x="145360" y="616339"/>
                      <a:pt x="130275" y="612536"/>
                      <a:pt x="0" y="504000"/>
                    </a:cubicBezTo>
                    <a:close/>
                  </a:path>
                </a:pathLst>
              </a:custGeom>
              <a:solidFill>
                <a:schemeClr val="bg1"/>
              </a:solidFill>
              <a:ln w="762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34" name="그룹 8">
              <a:extLst>
                <a:ext uri="{FF2B5EF4-FFF2-40B4-BE49-F238E27FC236}">
                  <a16:creationId xmlns:a16="http://schemas.microsoft.com/office/drawing/2014/main" id="{489F8B30-730C-49CD-BC5B-D3CE8F76769F}"/>
                </a:ext>
              </a:extLst>
            </p:cNvPr>
            <p:cNvGrpSpPr/>
            <p:nvPr/>
          </p:nvGrpSpPr>
          <p:grpSpPr>
            <a:xfrm>
              <a:off x="1561176" y="2495176"/>
              <a:ext cx="1063915" cy="1178548"/>
              <a:chOff x="1561176" y="2495176"/>
              <a:chExt cx="1063915" cy="1178548"/>
            </a:xfrm>
          </p:grpSpPr>
          <p:sp>
            <p:nvSpPr>
              <p:cNvPr id="35" name="Freeform 23">
                <a:extLst>
                  <a:ext uri="{FF2B5EF4-FFF2-40B4-BE49-F238E27FC236}">
                    <a16:creationId xmlns:a16="http://schemas.microsoft.com/office/drawing/2014/main" id="{DF5B55BF-3813-4713-80C9-A4239C985F32}"/>
                  </a:ext>
                </a:extLst>
              </p:cNvPr>
              <p:cNvSpPr/>
              <p:nvPr/>
            </p:nvSpPr>
            <p:spPr>
              <a:xfrm rot="19043010">
                <a:off x="2359636" y="3192185"/>
                <a:ext cx="105125" cy="481539"/>
              </a:xfrm>
              <a:custGeom>
                <a:avLst/>
                <a:gdLst>
                  <a:gd name="connsiteX0" fmla="*/ 0 w 118110"/>
                  <a:gd name="connsiteY0" fmla="*/ 0 h 541020"/>
                  <a:gd name="connsiteX1" fmla="*/ 118110 w 118110"/>
                  <a:gd name="connsiteY1" fmla="*/ 541020 h 541020"/>
                  <a:gd name="connsiteX2" fmla="*/ 118110 w 118110"/>
                  <a:gd name="connsiteY2" fmla="*/ 541020 h 541020"/>
                  <a:gd name="connsiteX3" fmla="*/ 118110 w 118110"/>
                  <a:gd name="connsiteY3" fmla="*/ 541020 h 541020"/>
                  <a:gd name="connsiteX0" fmla="*/ 0 w 118110"/>
                  <a:gd name="connsiteY0" fmla="*/ 0 h 541020"/>
                  <a:gd name="connsiteX1" fmla="*/ 118110 w 118110"/>
                  <a:gd name="connsiteY1" fmla="*/ 541020 h 541020"/>
                  <a:gd name="connsiteX2" fmla="*/ 118110 w 118110"/>
                  <a:gd name="connsiteY2" fmla="*/ 541020 h 541020"/>
                  <a:gd name="connsiteX3" fmla="*/ 118110 w 118110"/>
                  <a:gd name="connsiteY3" fmla="*/ 541020 h 541020"/>
                  <a:gd name="connsiteX0" fmla="*/ 0 w 118110"/>
                  <a:gd name="connsiteY0" fmla="*/ 0 h 541020"/>
                  <a:gd name="connsiteX1" fmla="*/ 118110 w 118110"/>
                  <a:gd name="connsiteY1" fmla="*/ 541020 h 541020"/>
                  <a:gd name="connsiteX2" fmla="*/ 118110 w 118110"/>
                  <a:gd name="connsiteY2" fmla="*/ 541020 h 541020"/>
                  <a:gd name="connsiteX3" fmla="*/ 118110 w 118110"/>
                  <a:gd name="connsiteY3" fmla="*/ 541020 h 541020"/>
                </a:gdLst>
                <a:ahLst/>
                <a:cxnLst>
                  <a:cxn ang="0">
                    <a:pos x="connsiteX0" y="connsiteY0"/>
                  </a:cxn>
                  <a:cxn ang="0">
                    <a:pos x="connsiteX1" y="connsiteY1"/>
                  </a:cxn>
                  <a:cxn ang="0">
                    <a:pos x="connsiteX2" y="connsiteY2"/>
                  </a:cxn>
                  <a:cxn ang="0">
                    <a:pos x="connsiteX3" y="connsiteY3"/>
                  </a:cxn>
                </a:cxnLst>
                <a:rect l="l" t="t" r="r" b="b"/>
                <a:pathLst>
                  <a:path w="118110" h="541020">
                    <a:moveTo>
                      <a:pt x="0" y="0"/>
                    </a:moveTo>
                    <a:cubicBezTo>
                      <a:pt x="123190" y="153670"/>
                      <a:pt x="116840" y="356870"/>
                      <a:pt x="118110" y="541020"/>
                    </a:cubicBezTo>
                    <a:lnTo>
                      <a:pt x="118110" y="541020"/>
                    </a:lnTo>
                    <a:lnTo>
                      <a:pt x="118110" y="541020"/>
                    </a:lnTo>
                  </a:path>
                </a:pathLst>
              </a:custGeom>
              <a:ln w="508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a:p>
            </p:txBody>
          </p:sp>
          <p:sp>
            <p:nvSpPr>
              <p:cNvPr id="36" name="Freeform 24">
                <a:extLst>
                  <a:ext uri="{FF2B5EF4-FFF2-40B4-BE49-F238E27FC236}">
                    <a16:creationId xmlns:a16="http://schemas.microsoft.com/office/drawing/2014/main" id="{281CBF0E-BB24-4503-A970-C17B155CE445}"/>
                  </a:ext>
                </a:extLst>
              </p:cNvPr>
              <p:cNvSpPr/>
              <p:nvPr/>
            </p:nvSpPr>
            <p:spPr>
              <a:xfrm rot="19043010" flipH="1">
                <a:off x="2519966" y="3044667"/>
                <a:ext cx="105125" cy="481539"/>
              </a:xfrm>
              <a:custGeom>
                <a:avLst/>
                <a:gdLst>
                  <a:gd name="connsiteX0" fmla="*/ 0 w 118110"/>
                  <a:gd name="connsiteY0" fmla="*/ 0 h 541020"/>
                  <a:gd name="connsiteX1" fmla="*/ 118110 w 118110"/>
                  <a:gd name="connsiteY1" fmla="*/ 541020 h 541020"/>
                  <a:gd name="connsiteX2" fmla="*/ 118110 w 118110"/>
                  <a:gd name="connsiteY2" fmla="*/ 541020 h 541020"/>
                  <a:gd name="connsiteX3" fmla="*/ 118110 w 118110"/>
                  <a:gd name="connsiteY3" fmla="*/ 541020 h 541020"/>
                  <a:gd name="connsiteX0" fmla="*/ 0 w 118110"/>
                  <a:gd name="connsiteY0" fmla="*/ 0 h 541020"/>
                  <a:gd name="connsiteX1" fmla="*/ 118110 w 118110"/>
                  <a:gd name="connsiteY1" fmla="*/ 541020 h 541020"/>
                  <a:gd name="connsiteX2" fmla="*/ 118110 w 118110"/>
                  <a:gd name="connsiteY2" fmla="*/ 541020 h 541020"/>
                  <a:gd name="connsiteX3" fmla="*/ 118110 w 118110"/>
                  <a:gd name="connsiteY3" fmla="*/ 541020 h 541020"/>
                  <a:gd name="connsiteX0" fmla="*/ 0 w 118110"/>
                  <a:gd name="connsiteY0" fmla="*/ 0 h 541020"/>
                  <a:gd name="connsiteX1" fmla="*/ 118110 w 118110"/>
                  <a:gd name="connsiteY1" fmla="*/ 541020 h 541020"/>
                  <a:gd name="connsiteX2" fmla="*/ 118110 w 118110"/>
                  <a:gd name="connsiteY2" fmla="*/ 541020 h 541020"/>
                  <a:gd name="connsiteX3" fmla="*/ 118110 w 118110"/>
                  <a:gd name="connsiteY3" fmla="*/ 541020 h 541020"/>
                </a:gdLst>
                <a:ahLst/>
                <a:cxnLst>
                  <a:cxn ang="0">
                    <a:pos x="connsiteX0" y="connsiteY0"/>
                  </a:cxn>
                  <a:cxn ang="0">
                    <a:pos x="connsiteX1" y="connsiteY1"/>
                  </a:cxn>
                  <a:cxn ang="0">
                    <a:pos x="connsiteX2" y="connsiteY2"/>
                  </a:cxn>
                  <a:cxn ang="0">
                    <a:pos x="connsiteX3" y="connsiteY3"/>
                  </a:cxn>
                </a:cxnLst>
                <a:rect l="l" t="t" r="r" b="b"/>
                <a:pathLst>
                  <a:path w="118110" h="541020">
                    <a:moveTo>
                      <a:pt x="0" y="0"/>
                    </a:moveTo>
                    <a:cubicBezTo>
                      <a:pt x="123190" y="153670"/>
                      <a:pt x="116840" y="356870"/>
                      <a:pt x="118110" y="541020"/>
                    </a:cubicBezTo>
                    <a:lnTo>
                      <a:pt x="118110" y="541020"/>
                    </a:lnTo>
                    <a:lnTo>
                      <a:pt x="118110" y="541020"/>
                    </a:lnTo>
                  </a:path>
                </a:pathLst>
              </a:custGeom>
              <a:noFill/>
              <a:ln w="508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a:p>
            </p:txBody>
          </p:sp>
          <p:grpSp>
            <p:nvGrpSpPr>
              <p:cNvPr id="37" name="그룹 7">
                <a:extLst>
                  <a:ext uri="{FF2B5EF4-FFF2-40B4-BE49-F238E27FC236}">
                    <a16:creationId xmlns:a16="http://schemas.microsoft.com/office/drawing/2014/main" id="{DAACF479-AB3B-4E9C-8E2B-5994A48A2475}"/>
                  </a:ext>
                </a:extLst>
              </p:cNvPr>
              <p:cNvGrpSpPr/>
              <p:nvPr/>
            </p:nvGrpSpPr>
            <p:grpSpPr>
              <a:xfrm rot="19020000">
                <a:off x="1561176" y="2495176"/>
                <a:ext cx="1058138" cy="791152"/>
                <a:chOff x="3323392" y="61421"/>
                <a:chExt cx="4436326" cy="3316965"/>
              </a:xfrm>
            </p:grpSpPr>
            <p:sp>
              <p:nvSpPr>
                <p:cNvPr id="38" name="자유형: 도형 3">
                  <a:extLst>
                    <a:ext uri="{FF2B5EF4-FFF2-40B4-BE49-F238E27FC236}">
                      <a16:creationId xmlns:a16="http://schemas.microsoft.com/office/drawing/2014/main" id="{0AB51E2F-D0E4-4407-AC15-044DE978909E}"/>
                    </a:ext>
                  </a:extLst>
                </p:cNvPr>
                <p:cNvSpPr/>
                <p:nvPr/>
              </p:nvSpPr>
              <p:spPr>
                <a:xfrm>
                  <a:off x="5565729" y="61421"/>
                  <a:ext cx="2193989" cy="3316965"/>
                </a:xfrm>
                <a:custGeom>
                  <a:avLst/>
                  <a:gdLst>
                    <a:gd name="connsiteX0" fmla="*/ 467139 w 2385391"/>
                    <a:gd name="connsiteY0" fmla="*/ 0 h 3518453"/>
                    <a:gd name="connsiteX1" fmla="*/ 1023731 w 2385391"/>
                    <a:gd name="connsiteY1" fmla="*/ 357809 h 3518453"/>
                    <a:gd name="connsiteX2" fmla="*/ 1630018 w 2385391"/>
                    <a:gd name="connsiteY2" fmla="*/ 268357 h 3518453"/>
                    <a:gd name="connsiteX3" fmla="*/ 1789044 w 2385391"/>
                    <a:gd name="connsiteY3" fmla="*/ 715618 h 3518453"/>
                    <a:gd name="connsiteX4" fmla="*/ 2216426 w 2385391"/>
                    <a:gd name="connsiteY4" fmla="*/ 1063487 h 3518453"/>
                    <a:gd name="connsiteX5" fmla="*/ 2037522 w 2385391"/>
                    <a:gd name="connsiteY5" fmla="*/ 1639957 h 3518453"/>
                    <a:gd name="connsiteX6" fmla="*/ 2385391 w 2385391"/>
                    <a:gd name="connsiteY6" fmla="*/ 2057400 h 3518453"/>
                    <a:gd name="connsiteX7" fmla="*/ 1938131 w 2385391"/>
                    <a:gd name="connsiteY7" fmla="*/ 2643809 h 3518453"/>
                    <a:gd name="connsiteX8" fmla="*/ 1719470 w 2385391"/>
                    <a:gd name="connsiteY8" fmla="*/ 3299792 h 3518453"/>
                    <a:gd name="connsiteX9" fmla="*/ 1033670 w 2385391"/>
                    <a:gd name="connsiteY9" fmla="*/ 3349487 h 3518453"/>
                    <a:gd name="connsiteX10" fmla="*/ 357809 w 2385391"/>
                    <a:gd name="connsiteY10" fmla="*/ 3518453 h 3518453"/>
                    <a:gd name="connsiteX11" fmla="*/ 0 w 2385391"/>
                    <a:gd name="connsiteY11" fmla="*/ 2733261 h 3518453"/>
                    <a:gd name="connsiteX12" fmla="*/ 9939 w 2385391"/>
                    <a:gd name="connsiteY12" fmla="*/ 536713 h 3518453"/>
                    <a:gd name="connsiteX13" fmla="*/ 467139 w 2385391"/>
                    <a:gd name="connsiteY13" fmla="*/ 0 h 3518453"/>
                    <a:gd name="connsiteX0" fmla="*/ 467139 w 2385391"/>
                    <a:gd name="connsiteY0" fmla="*/ 0 h 3518453"/>
                    <a:gd name="connsiteX1" fmla="*/ 1023731 w 2385391"/>
                    <a:gd name="connsiteY1" fmla="*/ 357809 h 3518453"/>
                    <a:gd name="connsiteX2" fmla="*/ 1630018 w 2385391"/>
                    <a:gd name="connsiteY2" fmla="*/ 268357 h 3518453"/>
                    <a:gd name="connsiteX3" fmla="*/ 1789044 w 2385391"/>
                    <a:gd name="connsiteY3" fmla="*/ 715618 h 3518453"/>
                    <a:gd name="connsiteX4" fmla="*/ 2216426 w 2385391"/>
                    <a:gd name="connsiteY4" fmla="*/ 1063487 h 3518453"/>
                    <a:gd name="connsiteX5" fmla="*/ 2037522 w 2385391"/>
                    <a:gd name="connsiteY5" fmla="*/ 1639957 h 3518453"/>
                    <a:gd name="connsiteX6" fmla="*/ 2385391 w 2385391"/>
                    <a:gd name="connsiteY6" fmla="*/ 2057400 h 3518453"/>
                    <a:gd name="connsiteX7" fmla="*/ 1938131 w 2385391"/>
                    <a:gd name="connsiteY7" fmla="*/ 2643809 h 3518453"/>
                    <a:gd name="connsiteX8" fmla="*/ 1719470 w 2385391"/>
                    <a:gd name="connsiteY8" fmla="*/ 3299792 h 3518453"/>
                    <a:gd name="connsiteX9" fmla="*/ 1033670 w 2385391"/>
                    <a:gd name="connsiteY9" fmla="*/ 3349487 h 3518453"/>
                    <a:gd name="connsiteX10" fmla="*/ 357809 w 2385391"/>
                    <a:gd name="connsiteY10" fmla="*/ 3518453 h 3518453"/>
                    <a:gd name="connsiteX11" fmla="*/ 0 w 2385391"/>
                    <a:gd name="connsiteY11" fmla="*/ 2733261 h 3518453"/>
                    <a:gd name="connsiteX12" fmla="*/ 9939 w 2385391"/>
                    <a:gd name="connsiteY12" fmla="*/ 536713 h 3518453"/>
                    <a:gd name="connsiteX13" fmla="*/ 467139 w 2385391"/>
                    <a:gd name="connsiteY13" fmla="*/ 0 h 3518453"/>
                    <a:gd name="connsiteX0" fmla="*/ 467139 w 2385391"/>
                    <a:gd name="connsiteY0" fmla="*/ 2004 h 3520457"/>
                    <a:gd name="connsiteX1" fmla="*/ 1023731 w 2385391"/>
                    <a:gd name="connsiteY1" fmla="*/ 359813 h 3520457"/>
                    <a:gd name="connsiteX2" fmla="*/ 1630018 w 2385391"/>
                    <a:gd name="connsiteY2" fmla="*/ 270361 h 3520457"/>
                    <a:gd name="connsiteX3" fmla="*/ 1789044 w 2385391"/>
                    <a:gd name="connsiteY3" fmla="*/ 717622 h 3520457"/>
                    <a:gd name="connsiteX4" fmla="*/ 2216426 w 2385391"/>
                    <a:gd name="connsiteY4" fmla="*/ 1065491 h 3520457"/>
                    <a:gd name="connsiteX5" fmla="*/ 2037522 w 2385391"/>
                    <a:gd name="connsiteY5" fmla="*/ 1641961 h 3520457"/>
                    <a:gd name="connsiteX6" fmla="*/ 2385391 w 2385391"/>
                    <a:gd name="connsiteY6" fmla="*/ 2059404 h 3520457"/>
                    <a:gd name="connsiteX7" fmla="*/ 1938131 w 2385391"/>
                    <a:gd name="connsiteY7" fmla="*/ 2645813 h 3520457"/>
                    <a:gd name="connsiteX8" fmla="*/ 1719470 w 2385391"/>
                    <a:gd name="connsiteY8" fmla="*/ 3301796 h 3520457"/>
                    <a:gd name="connsiteX9" fmla="*/ 1033670 w 2385391"/>
                    <a:gd name="connsiteY9" fmla="*/ 3351491 h 3520457"/>
                    <a:gd name="connsiteX10" fmla="*/ 357809 w 2385391"/>
                    <a:gd name="connsiteY10" fmla="*/ 3520457 h 3520457"/>
                    <a:gd name="connsiteX11" fmla="*/ 0 w 2385391"/>
                    <a:gd name="connsiteY11" fmla="*/ 2735265 h 3520457"/>
                    <a:gd name="connsiteX12" fmla="*/ 9939 w 2385391"/>
                    <a:gd name="connsiteY12" fmla="*/ 538717 h 3520457"/>
                    <a:gd name="connsiteX13" fmla="*/ 467139 w 2385391"/>
                    <a:gd name="connsiteY13" fmla="*/ 2004 h 3520457"/>
                    <a:gd name="connsiteX0" fmla="*/ 467139 w 2385391"/>
                    <a:gd name="connsiteY0" fmla="*/ 2004 h 3520457"/>
                    <a:gd name="connsiteX1" fmla="*/ 1023731 w 2385391"/>
                    <a:gd name="connsiteY1" fmla="*/ 359813 h 3520457"/>
                    <a:gd name="connsiteX2" fmla="*/ 1630018 w 2385391"/>
                    <a:gd name="connsiteY2" fmla="*/ 270361 h 3520457"/>
                    <a:gd name="connsiteX3" fmla="*/ 1789044 w 2385391"/>
                    <a:gd name="connsiteY3" fmla="*/ 717622 h 3520457"/>
                    <a:gd name="connsiteX4" fmla="*/ 2216426 w 2385391"/>
                    <a:gd name="connsiteY4" fmla="*/ 1065491 h 3520457"/>
                    <a:gd name="connsiteX5" fmla="*/ 2037522 w 2385391"/>
                    <a:gd name="connsiteY5" fmla="*/ 1641961 h 3520457"/>
                    <a:gd name="connsiteX6" fmla="*/ 2385391 w 2385391"/>
                    <a:gd name="connsiteY6" fmla="*/ 2059404 h 3520457"/>
                    <a:gd name="connsiteX7" fmla="*/ 1938131 w 2385391"/>
                    <a:gd name="connsiteY7" fmla="*/ 2645813 h 3520457"/>
                    <a:gd name="connsiteX8" fmla="*/ 1719470 w 2385391"/>
                    <a:gd name="connsiteY8" fmla="*/ 3301796 h 3520457"/>
                    <a:gd name="connsiteX9" fmla="*/ 1033670 w 2385391"/>
                    <a:gd name="connsiteY9" fmla="*/ 3351491 h 3520457"/>
                    <a:gd name="connsiteX10" fmla="*/ 357809 w 2385391"/>
                    <a:gd name="connsiteY10" fmla="*/ 3520457 h 3520457"/>
                    <a:gd name="connsiteX11" fmla="*/ 0 w 2385391"/>
                    <a:gd name="connsiteY11" fmla="*/ 2735265 h 3520457"/>
                    <a:gd name="connsiteX12" fmla="*/ 9939 w 2385391"/>
                    <a:gd name="connsiteY12" fmla="*/ 538717 h 3520457"/>
                    <a:gd name="connsiteX13" fmla="*/ 467139 w 2385391"/>
                    <a:gd name="connsiteY13" fmla="*/ 2004 h 3520457"/>
                    <a:gd name="connsiteX0" fmla="*/ 467139 w 2385391"/>
                    <a:gd name="connsiteY0" fmla="*/ 1983 h 3520436"/>
                    <a:gd name="connsiteX1" fmla="*/ 991074 w 2385391"/>
                    <a:gd name="connsiteY1" fmla="*/ 363058 h 3520436"/>
                    <a:gd name="connsiteX2" fmla="*/ 1630018 w 2385391"/>
                    <a:gd name="connsiteY2" fmla="*/ 270340 h 3520436"/>
                    <a:gd name="connsiteX3" fmla="*/ 1789044 w 2385391"/>
                    <a:gd name="connsiteY3" fmla="*/ 717601 h 3520436"/>
                    <a:gd name="connsiteX4" fmla="*/ 2216426 w 2385391"/>
                    <a:gd name="connsiteY4" fmla="*/ 1065470 h 3520436"/>
                    <a:gd name="connsiteX5" fmla="*/ 2037522 w 2385391"/>
                    <a:gd name="connsiteY5" fmla="*/ 1641940 h 3520436"/>
                    <a:gd name="connsiteX6" fmla="*/ 2385391 w 2385391"/>
                    <a:gd name="connsiteY6" fmla="*/ 2059383 h 3520436"/>
                    <a:gd name="connsiteX7" fmla="*/ 1938131 w 2385391"/>
                    <a:gd name="connsiteY7" fmla="*/ 2645792 h 3520436"/>
                    <a:gd name="connsiteX8" fmla="*/ 1719470 w 2385391"/>
                    <a:gd name="connsiteY8" fmla="*/ 3301775 h 3520436"/>
                    <a:gd name="connsiteX9" fmla="*/ 1033670 w 2385391"/>
                    <a:gd name="connsiteY9" fmla="*/ 3351470 h 3520436"/>
                    <a:gd name="connsiteX10" fmla="*/ 357809 w 2385391"/>
                    <a:gd name="connsiteY10" fmla="*/ 3520436 h 3520436"/>
                    <a:gd name="connsiteX11" fmla="*/ 0 w 2385391"/>
                    <a:gd name="connsiteY11" fmla="*/ 2735244 h 3520436"/>
                    <a:gd name="connsiteX12" fmla="*/ 9939 w 2385391"/>
                    <a:gd name="connsiteY12" fmla="*/ 538696 h 3520436"/>
                    <a:gd name="connsiteX13" fmla="*/ 467139 w 2385391"/>
                    <a:gd name="connsiteY13" fmla="*/ 1983 h 3520436"/>
                    <a:gd name="connsiteX0" fmla="*/ 467139 w 2385391"/>
                    <a:gd name="connsiteY0" fmla="*/ 3421 h 3521874"/>
                    <a:gd name="connsiteX1" fmla="*/ 991074 w 2385391"/>
                    <a:gd name="connsiteY1" fmla="*/ 364496 h 3521874"/>
                    <a:gd name="connsiteX2" fmla="*/ 1630018 w 2385391"/>
                    <a:gd name="connsiteY2" fmla="*/ 271778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630018 w 2385391"/>
                    <a:gd name="connsiteY2" fmla="*/ 271778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630018 w 2385391"/>
                    <a:gd name="connsiteY2" fmla="*/ 271778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620221 w 2385391"/>
                    <a:gd name="connsiteY2" fmla="*/ 291372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620221 w 2385391"/>
                    <a:gd name="connsiteY2" fmla="*/ 291372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620221 w 2385391"/>
                    <a:gd name="connsiteY2" fmla="*/ 291372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28836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28836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28836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2021194 w 2385391"/>
                    <a:gd name="connsiteY5" fmla="*/ 1656441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2021194 w 2385391"/>
                    <a:gd name="connsiteY5" fmla="*/ 1656441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1995068 w 2385391"/>
                    <a:gd name="connsiteY5" fmla="*/ 1640113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1982005 w 2385391"/>
                    <a:gd name="connsiteY5" fmla="*/ 1627050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1982005 w 2385391"/>
                    <a:gd name="connsiteY5" fmla="*/ 1627050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1982005 w 2385391"/>
                    <a:gd name="connsiteY5" fmla="*/ 1627050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52734"/>
                    <a:gd name="connsiteY0" fmla="*/ 3421 h 3521874"/>
                    <a:gd name="connsiteX1" fmla="*/ 991074 w 2352734"/>
                    <a:gd name="connsiteY1" fmla="*/ 364496 h 3521874"/>
                    <a:gd name="connsiteX2" fmla="*/ 1597361 w 2352734"/>
                    <a:gd name="connsiteY2" fmla="*/ 304435 h 3521874"/>
                    <a:gd name="connsiteX3" fmla="*/ 1762919 w 2352734"/>
                    <a:gd name="connsiteY3" fmla="*/ 741899 h 3521874"/>
                    <a:gd name="connsiteX4" fmla="*/ 2190300 w 2352734"/>
                    <a:gd name="connsiteY4" fmla="*/ 1096300 h 3521874"/>
                    <a:gd name="connsiteX5" fmla="*/ 1982005 w 2352734"/>
                    <a:gd name="connsiteY5" fmla="*/ 1627050 h 3521874"/>
                    <a:gd name="connsiteX6" fmla="*/ 2352734 w 2352734"/>
                    <a:gd name="connsiteY6" fmla="*/ 2080415 h 3521874"/>
                    <a:gd name="connsiteX7" fmla="*/ 1938131 w 2352734"/>
                    <a:gd name="connsiteY7" fmla="*/ 2647230 h 3521874"/>
                    <a:gd name="connsiteX8" fmla="*/ 1719470 w 2352734"/>
                    <a:gd name="connsiteY8" fmla="*/ 3303213 h 3521874"/>
                    <a:gd name="connsiteX9" fmla="*/ 1033670 w 2352734"/>
                    <a:gd name="connsiteY9" fmla="*/ 3352908 h 3521874"/>
                    <a:gd name="connsiteX10" fmla="*/ 357809 w 2352734"/>
                    <a:gd name="connsiteY10" fmla="*/ 3521874 h 3521874"/>
                    <a:gd name="connsiteX11" fmla="*/ 0 w 2352734"/>
                    <a:gd name="connsiteY11" fmla="*/ 2736682 h 3521874"/>
                    <a:gd name="connsiteX12" fmla="*/ 9939 w 2352734"/>
                    <a:gd name="connsiteY12" fmla="*/ 540134 h 3521874"/>
                    <a:gd name="connsiteX13" fmla="*/ 467139 w 2352734"/>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27050 h 3521874"/>
                    <a:gd name="connsiteX6" fmla="*/ 2352734 w 2352860"/>
                    <a:gd name="connsiteY6" fmla="*/ 2080415 h 3521874"/>
                    <a:gd name="connsiteX7" fmla="*/ 1938131 w 2352860"/>
                    <a:gd name="connsiteY7" fmla="*/ 2647230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938131 w 2352860"/>
                    <a:gd name="connsiteY7" fmla="*/ 2647230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938131 w 2352860"/>
                    <a:gd name="connsiteY7" fmla="*/ 2647230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938131 w 2352860"/>
                    <a:gd name="connsiteY7" fmla="*/ 2647230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915271 w 2352860"/>
                    <a:gd name="connsiteY7" fmla="*/ 2614573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915271 w 2352860"/>
                    <a:gd name="connsiteY7" fmla="*/ 2614573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882614 w 2352860"/>
                    <a:gd name="connsiteY7" fmla="*/ 2621104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882614 w 2352860"/>
                    <a:gd name="connsiteY7" fmla="*/ 2608041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882614 w 2352860"/>
                    <a:gd name="connsiteY7" fmla="*/ 2608041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734"/>
                    <a:gd name="connsiteY0" fmla="*/ 3421 h 3521874"/>
                    <a:gd name="connsiteX1" fmla="*/ 991074 w 2352734"/>
                    <a:gd name="connsiteY1" fmla="*/ 364496 h 3521874"/>
                    <a:gd name="connsiteX2" fmla="*/ 1597361 w 2352734"/>
                    <a:gd name="connsiteY2" fmla="*/ 304435 h 3521874"/>
                    <a:gd name="connsiteX3" fmla="*/ 1762919 w 2352734"/>
                    <a:gd name="connsiteY3" fmla="*/ 741899 h 3521874"/>
                    <a:gd name="connsiteX4" fmla="*/ 2190300 w 2352734"/>
                    <a:gd name="connsiteY4" fmla="*/ 1096300 h 3521874"/>
                    <a:gd name="connsiteX5" fmla="*/ 1982005 w 2352734"/>
                    <a:gd name="connsiteY5" fmla="*/ 1640112 h 3521874"/>
                    <a:gd name="connsiteX6" fmla="*/ 2352734 w 2352734"/>
                    <a:gd name="connsiteY6" fmla="*/ 2080415 h 3521874"/>
                    <a:gd name="connsiteX7" fmla="*/ 1882614 w 2352734"/>
                    <a:gd name="connsiteY7" fmla="*/ 2608041 h 3521874"/>
                    <a:gd name="connsiteX8" fmla="*/ 1719470 w 2352734"/>
                    <a:gd name="connsiteY8" fmla="*/ 3303213 h 3521874"/>
                    <a:gd name="connsiteX9" fmla="*/ 1033670 w 2352734"/>
                    <a:gd name="connsiteY9" fmla="*/ 3352908 h 3521874"/>
                    <a:gd name="connsiteX10" fmla="*/ 357809 w 2352734"/>
                    <a:gd name="connsiteY10" fmla="*/ 3521874 h 3521874"/>
                    <a:gd name="connsiteX11" fmla="*/ 0 w 2352734"/>
                    <a:gd name="connsiteY11" fmla="*/ 2736682 h 3521874"/>
                    <a:gd name="connsiteX12" fmla="*/ 9939 w 2352734"/>
                    <a:gd name="connsiteY12" fmla="*/ 540134 h 3521874"/>
                    <a:gd name="connsiteX13" fmla="*/ 467139 w 2352734"/>
                    <a:gd name="connsiteY13" fmla="*/ 3421 h 3521874"/>
                    <a:gd name="connsiteX0" fmla="*/ 467139 w 2352760"/>
                    <a:gd name="connsiteY0" fmla="*/ 3421 h 3521874"/>
                    <a:gd name="connsiteX1" fmla="*/ 991074 w 2352760"/>
                    <a:gd name="connsiteY1" fmla="*/ 364496 h 3521874"/>
                    <a:gd name="connsiteX2" fmla="*/ 1597361 w 2352760"/>
                    <a:gd name="connsiteY2" fmla="*/ 304435 h 3521874"/>
                    <a:gd name="connsiteX3" fmla="*/ 1762919 w 2352760"/>
                    <a:gd name="connsiteY3" fmla="*/ 741899 h 3521874"/>
                    <a:gd name="connsiteX4" fmla="*/ 2190300 w 2352760"/>
                    <a:gd name="connsiteY4" fmla="*/ 1096300 h 3521874"/>
                    <a:gd name="connsiteX5" fmla="*/ 1982005 w 2352760"/>
                    <a:gd name="connsiteY5" fmla="*/ 1640112 h 3521874"/>
                    <a:gd name="connsiteX6" fmla="*/ 2352734 w 2352760"/>
                    <a:gd name="connsiteY6" fmla="*/ 2080415 h 3521874"/>
                    <a:gd name="connsiteX7" fmla="*/ 1882614 w 2352760"/>
                    <a:gd name="connsiteY7" fmla="*/ 2608041 h 3521874"/>
                    <a:gd name="connsiteX8" fmla="*/ 1719470 w 2352760"/>
                    <a:gd name="connsiteY8" fmla="*/ 3303213 h 3521874"/>
                    <a:gd name="connsiteX9" fmla="*/ 1033670 w 2352760"/>
                    <a:gd name="connsiteY9" fmla="*/ 3352908 h 3521874"/>
                    <a:gd name="connsiteX10" fmla="*/ 357809 w 2352760"/>
                    <a:gd name="connsiteY10" fmla="*/ 3521874 h 3521874"/>
                    <a:gd name="connsiteX11" fmla="*/ 0 w 2352760"/>
                    <a:gd name="connsiteY11" fmla="*/ 2736682 h 3521874"/>
                    <a:gd name="connsiteX12" fmla="*/ 9939 w 2352760"/>
                    <a:gd name="connsiteY12" fmla="*/ 540134 h 3521874"/>
                    <a:gd name="connsiteX13" fmla="*/ 467139 w 2352760"/>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82614 w 2349495"/>
                    <a:gd name="connsiteY7" fmla="*/ 2608041 h 3521874"/>
                    <a:gd name="connsiteX8" fmla="*/ 1719470 w 2349495"/>
                    <a:gd name="connsiteY8" fmla="*/ 3303213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719470 w 2349495"/>
                    <a:gd name="connsiteY8" fmla="*/ 3303213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719470 w 2349495"/>
                    <a:gd name="connsiteY8" fmla="*/ 3303213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90079 w 2349495"/>
                    <a:gd name="connsiteY8" fmla="*/ 3264025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90079 w 2349495"/>
                    <a:gd name="connsiteY8" fmla="*/ 3264025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86813 w 2349495"/>
                    <a:gd name="connsiteY8" fmla="*/ 3254228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86813 w 2349495"/>
                    <a:gd name="connsiteY8" fmla="*/ 3254228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86813 w 2349495"/>
                    <a:gd name="connsiteY8" fmla="*/ 3254228 h 3521874"/>
                    <a:gd name="connsiteX9" fmla="*/ 1108782 w 2349495"/>
                    <a:gd name="connsiteY9" fmla="*/ 3333313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86813 w 2349495"/>
                    <a:gd name="connsiteY8" fmla="*/ 3254228 h 3521874"/>
                    <a:gd name="connsiteX9" fmla="*/ 1108782 w 2349495"/>
                    <a:gd name="connsiteY9" fmla="*/ 3333313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86813 w 2349495"/>
                    <a:gd name="connsiteY8" fmla="*/ 3254228 h 3521874"/>
                    <a:gd name="connsiteX9" fmla="*/ 1108782 w 2349495"/>
                    <a:gd name="connsiteY9" fmla="*/ 3333313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484067"/>
                    <a:gd name="connsiteX1" fmla="*/ 991074 w 2349495"/>
                    <a:gd name="connsiteY1" fmla="*/ 364496 h 3484067"/>
                    <a:gd name="connsiteX2" fmla="*/ 1597361 w 2349495"/>
                    <a:gd name="connsiteY2" fmla="*/ 304435 h 3484067"/>
                    <a:gd name="connsiteX3" fmla="*/ 1762919 w 2349495"/>
                    <a:gd name="connsiteY3" fmla="*/ 741899 h 3484067"/>
                    <a:gd name="connsiteX4" fmla="*/ 2190300 w 2349495"/>
                    <a:gd name="connsiteY4" fmla="*/ 1096300 h 3484067"/>
                    <a:gd name="connsiteX5" fmla="*/ 1982005 w 2349495"/>
                    <a:gd name="connsiteY5" fmla="*/ 1640112 h 3484067"/>
                    <a:gd name="connsiteX6" fmla="*/ 2349468 w 2349495"/>
                    <a:gd name="connsiteY6" fmla="*/ 2100010 h 3484067"/>
                    <a:gd name="connsiteX7" fmla="*/ 1869551 w 2349495"/>
                    <a:gd name="connsiteY7" fmla="*/ 2608041 h 3484067"/>
                    <a:gd name="connsiteX8" fmla="*/ 1686813 w 2349495"/>
                    <a:gd name="connsiteY8" fmla="*/ 3254228 h 3484067"/>
                    <a:gd name="connsiteX9" fmla="*/ 1108782 w 2349495"/>
                    <a:gd name="connsiteY9" fmla="*/ 3333313 h 3484067"/>
                    <a:gd name="connsiteX10" fmla="*/ 364340 w 2349495"/>
                    <a:gd name="connsiteY10" fmla="*/ 3469622 h 3484067"/>
                    <a:gd name="connsiteX11" fmla="*/ 0 w 2349495"/>
                    <a:gd name="connsiteY11" fmla="*/ 2736682 h 3484067"/>
                    <a:gd name="connsiteX12" fmla="*/ 9939 w 2349495"/>
                    <a:gd name="connsiteY12" fmla="*/ 540134 h 3484067"/>
                    <a:gd name="connsiteX13" fmla="*/ 467139 w 2349495"/>
                    <a:gd name="connsiteY13" fmla="*/ 3421 h 3484067"/>
                    <a:gd name="connsiteX0" fmla="*/ 467139 w 2349495"/>
                    <a:gd name="connsiteY0" fmla="*/ 3421 h 3480224"/>
                    <a:gd name="connsiteX1" fmla="*/ 991074 w 2349495"/>
                    <a:gd name="connsiteY1" fmla="*/ 364496 h 3480224"/>
                    <a:gd name="connsiteX2" fmla="*/ 1597361 w 2349495"/>
                    <a:gd name="connsiteY2" fmla="*/ 304435 h 3480224"/>
                    <a:gd name="connsiteX3" fmla="*/ 1762919 w 2349495"/>
                    <a:gd name="connsiteY3" fmla="*/ 741899 h 3480224"/>
                    <a:gd name="connsiteX4" fmla="*/ 2190300 w 2349495"/>
                    <a:gd name="connsiteY4" fmla="*/ 1096300 h 3480224"/>
                    <a:gd name="connsiteX5" fmla="*/ 1982005 w 2349495"/>
                    <a:gd name="connsiteY5" fmla="*/ 1640112 h 3480224"/>
                    <a:gd name="connsiteX6" fmla="*/ 2349468 w 2349495"/>
                    <a:gd name="connsiteY6" fmla="*/ 2100010 h 3480224"/>
                    <a:gd name="connsiteX7" fmla="*/ 1869551 w 2349495"/>
                    <a:gd name="connsiteY7" fmla="*/ 2608041 h 3480224"/>
                    <a:gd name="connsiteX8" fmla="*/ 1686813 w 2349495"/>
                    <a:gd name="connsiteY8" fmla="*/ 3254228 h 3480224"/>
                    <a:gd name="connsiteX9" fmla="*/ 1108782 w 2349495"/>
                    <a:gd name="connsiteY9" fmla="*/ 3333313 h 3480224"/>
                    <a:gd name="connsiteX10" fmla="*/ 370871 w 2349495"/>
                    <a:gd name="connsiteY10" fmla="*/ 3459825 h 3480224"/>
                    <a:gd name="connsiteX11" fmla="*/ 0 w 2349495"/>
                    <a:gd name="connsiteY11" fmla="*/ 2736682 h 3480224"/>
                    <a:gd name="connsiteX12" fmla="*/ 9939 w 2349495"/>
                    <a:gd name="connsiteY12" fmla="*/ 540134 h 3480224"/>
                    <a:gd name="connsiteX13" fmla="*/ 467139 w 2349495"/>
                    <a:gd name="connsiteY13" fmla="*/ 3421 h 3480224"/>
                    <a:gd name="connsiteX0" fmla="*/ 467139 w 2349495"/>
                    <a:gd name="connsiteY0" fmla="*/ 3421 h 3552207"/>
                    <a:gd name="connsiteX1" fmla="*/ 991074 w 2349495"/>
                    <a:gd name="connsiteY1" fmla="*/ 364496 h 3552207"/>
                    <a:gd name="connsiteX2" fmla="*/ 1597361 w 2349495"/>
                    <a:gd name="connsiteY2" fmla="*/ 304435 h 3552207"/>
                    <a:gd name="connsiteX3" fmla="*/ 1762919 w 2349495"/>
                    <a:gd name="connsiteY3" fmla="*/ 741899 h 3552207"/>
                    <a:gd name="connsiteX4" fmla="*/ 2190300 w 2349495"/>
                    <a:gd name="connsiteY4" fmla="*/ 1096300 h 3552207"/>
                    <a:gd name="connsiteX5" fmla="*/ 1982005 w 2349495"/>
                    <a:gd name="connsiteY5" fmla="*/ 1640112 h 3552207"/>
                    <a:gd name="connsiteX6" fmla="*/ 2349468 w 2349495"/>
                    <a:gd name="connsiteY6" fmla="*/ 2100010 h 3552207"/>
                    <a:gd name="connsiteX7" fmla="*/ 1869551 w 2349495"/>
                    <a:gd name="connsiteY7" fmla="*/ 2608041 h 3552207"/>
                    <a:gd name="connsiteX8" fmla="*/ 1686813 w 2349495"/>
                    <a:gd name="connsiteY8" fmla="*/ 3254228 h 3552207"/>
                    <a:gd name="connsiteX9" fmla="*/ 1108782 w 2349495"/>
                    <a:gd name="connsiteY9" fmla="*/ 3333313 h 3552207"/>
                    <a:gd name="connsiteX10" fmla="*/ 370871 w 2349495"/>
                    <a:gd name="connsiteY10" fmla="*/ 3459825 h 3552207"/>
                    <a:gd name="connsiteX11" fmla="*/ 0 w 2349495"/>
                    <a:gd name="connsiteY11" fmla="*/ 2736682 h 3552207"/>
                    <a:gd name="connsiteX12" fmla="*/ 9939 w 2349495"/>
                    <a:gd name="connsiteY12" fmla="*/ 540134 h 3552207"/>
                    <a:gd name="connsiteX13" fmla="*/ 467139 w 2349495"/>
                    <a:gd name="connsiteY13" fmla="*/ 3421 h 3552207"/>
                    <a:gd name="connsiteX0" fmla="*/ 467139 w 2349495"/>
                    <a:gd name="connsiteY0" fmla="*/ 3421 h 3552207"/>
                    <a:gd name="connsiteX1" fmla="*/ 991074 w 2349495"/>
                    <a:gd name="connsiteY1" fmla="*/ 364496 h 3552207"/>
                    <a:gd name="connsiteX2" fmla="*/ 1597361 w 2349495"/>
                    <a:gd name="connsiteY2" fmla="*/ 304435 h 3552207"/>
                    <a:gd name="connsiteX3" fmla="*/ 1762919 w 2349495"/>
                    <a:gd name="connsiteY3" fmla="*/ 741899 h 3552207"/>
                    <a:gd name="connsiteX4" fmla="*/ 2190300 w 2349495"/>
                    <a:gd name="connsiteY4" fmla="*/ 1096300 h 3552207"/>
                    <a:gd name="connsiteX5" fmla="*/ 1982005 w 2349495"/>
                    <a:gd name="connsiteY5" fmla="*/ 1640112 h 3552207"/>
                    <a:gd name="connsiteX6" fmla="*/ 2349468 w 2349495"/>
                    <a:gd name="connsiteY6" fmla="*/ 2100010 h 3552207"/>
                    <a:gd name="connsiteX7" fmla="*/ 1869551 w 2349495"/>
                    <a:gd name="connsiteY7" fmla="*/ 2608041 h 3552207"/>
                    <a:gd name="connsiteX8" fmla="*/ 1686813 w 2349495"/>
                    <a:gd name="connsiteY8" fmla="*/ 3254228 h 3552207"/>
                    <a:gd name="connsiteX9" fmla="*/ 1108782 w 2349495"/>
                    <a:gd name="connsiteY9" fmla="*/ 3333313 h 3552207"/>
                    <a:gd name="connsiteX10" fmla="*/ 370871 w 2349495"/>
                    <a:gd name="connsiteY10" fmla="*/ 3459825 h 3552207"/>
                    <a:gd name="connsiteX11" fmla="*/ 0 w 2349495"/>
                    <a:gd name="connsiteY11" fmla="*/ 2736682 h 3552207"/>
                    <a:gd name="connsiteX12" fmla="*/ 9939 w 2349495"/>
                    <a:gd name="connsiteY12" fmla="*/ 540134 h 3552207"/>
                    <a:gd name="connsiteX13" fmla="*/ 467139 w 2349495"/>
                    <a:gd name="connsiteY13" fmla="*/ 3421 h 3552207"/>
                    <a:gd name="connsiteX0" fmla="*/ 467233 w 2349589"/>
                    <a:gd name="connsiteY0" fmla="*/ 3421 h 3552207"/>
                    <a:gd name="connsiteX1" fmla="*/ 991168 w 2349589"/>
                    <a:gd name="connsiteY1" fmla="*/ 364496 h 3552207"/>
                    <a:gd name="connsiteX2" fmla="*/ 1597455 w 2349589"/>
                    <a:gd name="connsiteY2" fmla="*/ 304435 h 3552207"/>
                    <a:gd name="connsiteX3" fmla="*/ 1763013 w 2349589"/>
                    <a:gd name="connsiteY3" fmla="*/ 741899 h 3552207"/>
                    <a:gd name="connsiteX4" fmla="*/ 2190394 w 2349589"/>
                    <a:gd name="connsiteY4" fmla="*/ 1096300 h 3552207"/>
                    <a:gd name="connsiteX5" fmla="*/ 1982099 w 2349589"/>
                    <a:gd name="connsiteY5" fmla="*/ 1640112 h 3552207"/>
                    <a:gd name="connsiteX6" fmla="*/ 2349562 w 2349589"/>
                    <a:gd name="connsiteY6" fmla="*/ 2100010 h 3552207"/>
                    <a:gd name="connsiteX7" fmla="*/ 1869645 w 2349589"/>
                    <a:gd name="connsiteY7" fmla="*/ 2608041 h 3552207"/>
                    <a:gd name="connsiteX8" fmla="*/ 1686907 w 2349589"/>
                    <a:gd name="connsiteY8" fmla="*/ 3254228 h 3552207"/>
                    <a:gd name="connsiteX9" fmla="*/ 1108876 w 2349589"/>
                    <a:gd name="connsiteY9" fmla="*/ 3333313 h 3552207"/>
                    <a:gd name="connsiteX10" fmla="*/ 370965 w 2349589"/>
                    <a:gd name="connsiteY10" fmla="*/ 3459825 h 3552207"/>
                    <a:gd name="connsiteX11" fmla="*/ 94 w 2349589"/>
                    <a:gd name="connsiteY11" fmla="*/ 2736682 h 3552207"/>
                    <a:gd name="connsiteX12" fmla="*/ 10033 w 2349589"/>
                    <a:gd name="connsiteY12" fmla="*/ 540134 h 3552207"/>
                    <a:gd name="connsiteX13" fmla="*/ 467233 w 2349589"/>
                    <a:gd name="connsiteY13" fmla="*/ 3421 h 3552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49589" h="3552207">
                      <a:moveTo>
                        <a:pt x="467233" y="3421"/>
                      </a:moveTo>
                      <a:cubicBezTo>
                        <a:pt x="734407" y="-24266"/>
                        <a:pt x="981985" y="117864"/>
                        <a:pt x="991168" y="364496"/>
                      </a:cubicBezTo>
                      <a:cubicBezTo>
                        <a:pt x="1194352" y="121319"/>
                        <a:pt x="1498773" y="227572"/>
                        <a:pt x="1597455" y="304435"/>
                      </a:cubicBezTo>
                      <a:cubicBezTo>
                        <a:pt x="1689652" y="352285"/>
                        <a:pt x="1788382" y="579749"/>
                        <a:pt x="1763013" y="741899"/>
                      </a:cubicBezTo>
                      <a:cubicBezTo>
                        <a:pt x="1943573" y="782744"/>
                        <a:pt x="2133931" y="882371"/>
                        <a:pt x="2190394" y="1096300"/>
                      </a:cubicBezTo>
                      <a:cubicBezTo>
                        <a:pt x="2247236" y="1330910"/>
                        <a:pt x="2127731" y="1529599"/>
                        <a:pt x="1982099" y="1640112"/>
                      </a:cubicBezTo>
                      <a:cubicBezTo>
                        <a:pt x="2152484" y="1693262"/>
                        <a:pt x="2352260" y="1890106"/>
                        <a:pt x="2349562" y="2100010"/>
                      </a:cubicBezTo>
                      <a:cubicBezTo>
                        <a:pt x="2319129" y="2527345"/>
                        <a:pt x="2047035" y="2618311"/>
                        <a:pt x="1869645" y="2608041"/>
                      </a:cubicBezTo>
                      <a:cubicBezTo>
                        <a:pt x="1950246" y="2898548"/>
                        <a:pt x="1812046" y="3097616"/>
                        <a:pt x="1686907" y="3254228"/>
                      </a:cubicBezTo>
                      <a:cubicBezTo>
                        <a:pt x="1508381" y="3391624"/>
                        <a:pt x="1336387" y="3401657"/>
                        <a:pt x="1108876" y="3333313"/>
                      </a:cubicBezTo>
                      <a:cubicBezTo>
                        <a:pt x="969586" y="3611704"/>
                        <a:pt x="680072" y="3589648"/>
                        <a:pt x="370965" y="3459825"/>
                      </a:cubicBezTo>
                      <a:cubicBezTo>
                        <a:pt x="103649" y="3346140"/>
                        <a:pt x="-3644" y="3069170"/>
                        <a:pt x="94" y="2736682"/>
                      </a:cubicBezTo>
                      <a:lnTo>
                        <a:pt x="10033" y="540134"/>
                      </a:lnTo>
                      <a:cubicBezTo>
                        <a:pt x="2413" y="246930"/>
                        <a:pt x="200533" y="45165"/>
                        <a:pt x="467233" y="342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39" name="그룹 42">
                  <a:extLst>
                    <a:ext uri="{FF2B5EF4-FFF2-40B4-BE49-F238E27FC236}">
                      <a16:creationId xmlns:a16="http://schemas.microsoft.com/office/drawing/2014/main" id="{00D7F717-F08A-4BBC-8881-720990F9C670}"/>
                    </a:ext>
                  </a:extLst>
                </p:cNvPr>
                <p:cNvGrpSpPr/>
                <p:nvPr/>
              </p:nvGrpSpPr>
              <p:grpSpPr>
                <a:xfrm>
                  <a:off x="5560358" y="66818"/>
                  <a:ext cx="2194998" cy="3306170"/>
                  <a:chOff x="6150565" y="3254095"/>
                  <a:chExt cx="979312" cy="1475068"/>
                </a:xfrm>
              </p:grpSpPr>
              <p:sp>
                <p:nvSpPr>
                  <p:cNvPr id="47" name="자유형: 도형 43">
                    <a:extLst>
                      <a:ext uri="{FF2B5EF4-FFF2-40B4-BE49-F238E27FC236}">
                        <a16:creationId xmlns:a16="http://schemas.microsoft.com/office/drawing/2014/main" id="{4323ADAE-D435-4340-A2D4-D3431B285078}"/>
                      </a:ext>
                    </a:extLst>
                  </p:cNvPr>
                  <p:cNvSpPr/>
                  <p:nvPr/>
                </p:nvSpPr>
                <p:spPr>
                  <a:xfrm>
                    <a:off x="6154072" y="3254095"/>
                    <a:ext cx="734589" cy="517434"/>
                  </a:xfrm>
                  <a:custGeom>
                    <a:avLst/>
                    <a:gdLst>
                      <a:gd name="connsiteX0" fmla="*/ 182319 w 931229"/>
                      <a:gd name="connsiteY0" fmla="*/ 476834 h 617079"/>
                      <a:gd name="connsiteX1" fmla="*/ 423541 w 931229"/>
                      <a:gd name="connsiteY1" fmla="*/ 339394 h 617079"/>
                      <a:gd name="connsiteX2" fmla="*/ 516103 w 931229"/>
                      <a:gd name="connsiteY2" fmla="*/ 617079 h 617079"/>
                      <a:gd name="connsiteX3" fmla="*/ 0 w 931229"/>
                      <a:gd name="connsiteY3" fmla="*/ 448785 h 617079"/>
                      <a:gd name="connsiteX4" fmla="*/ 274881 w 931229"/>
                      <a:gd name="connsiteY4" fmla="*/ 0 h 617079"/>
                      <a:gd name="connsiteX5" fmla="*/ 504883 w 931229"/>
                      <a:gd name="connsiteY5" fmla="*/ 235612 h 617079"/>
                      <a:gd name="connsiteX6" fmla="*/ 765740 w 931229"/>
                      <a:gd name="connsiteY6" fmla="*/ 159879 h 617079"/>
                      <a:gd name="connsiteX7" fmla="*/ 931229 w 931229"/>
                      <a:gd name="connsiteY7" fmla="*/ 403906 h 617079"/>
                      <a:gd name="connsiteX0" fmla="*/ 182319 w 931922"/>
                      <a:gd name="connsiteY0" fmla="*/ 476834 h 617079"/>
                      <a:gd name="connsiteX1" fmla="*/ 423541 w 931922"/>
                      <a:gd name="connsiteY1" fmla="*/ 339394 h 617079"/>
                      <a:gd name="connsiteX2" fmla="*/ 516103 w 931922"/>
                      <a:gd name="connsiteY2" fmla="*/ 617079 h 617079"/>
                      <a:gd name="connsiteX3" fmla="*/ 0 w 931922"/>
                      <a:gd name="connsiteY3" fmla="*/ 448785 h 617079"/>
                      <a:gd name="connsiteX4" fmla="*/ 274881 w 931922"/>
                      <a:gd name="connsiteY4" fmla="*/ 0 h 617079"/>
                      <a:gd name="connsiteX5" fmla="*/ 504883 w 931922"/>
                      <a:gd name="connsiteY5" fmla="*/ 235612 h 617079"/>
                      <a:gd name="connsiteX6" fmla="*/ 765740 w 931922"/>
                      <a:gd name="connsiteY6" fmla="*/ 159879 h 617079"/>
                      <a:gd name="connsiteX7" fmla="*/ 931229 w 931922"/>
                      <a:gd name="connsiteY7" fmla="*/ 403906 h 617079"/>
                      <a:gd name="connsiteX0" fmla="*/ 182319 w 931922"/>
                      <a:gd name="connsiteY0" fmla="*/ 476834 h 617079"/>
                      <a:gd name="connsiteX1" fmla="*/ 423541 w 931922"/>
                      <a:gd name="connsiteY1" fmla="*/ 339394 h 617079"/>
                      <a:gd name="connsiteX2" fmla="*/ 516103 w 931922"/>
                      <a:gd name="connsiteY2" fmla="*/ 617079 h 617079"/>
                      <a:gd name="connsiteX3" fmla="*/ 0 w 931922"/>
                      <a:gd name="connsiteY3" fmla="*/ 448785 h 617079"/>
                      <a:gd name="connsiteX4" fmla="*/ 274881 w 931922"/>
                      <a:gd name="connsiteY4" fmla="*/ 0 h 617079"/>
                      <a:gd name="connsiteX5" fmla="*/ 504883 w 931922"/>
                      <a:gd name="connsiteY5" fmla="*/ 235612 h 617079"/>
                      <a:gd name="connsiteX6" fmla="*/ 765740 w 931922"/>
                      <a:gd name="connsiteY6" fmla="*/ 159879 h 617079"/>
                      <a:gd name="connsiteX7" fmla="*/ 931229 w 931922"/>
                      <a:gd name="connsiteY7" fmla="*/ 403906 h 617079"/>
                      <a:gd name="connsiteX0" fmla="*/ 182319 w 931968"/>
                      <a:gd name="connsiteY0" fmla="*/ 476834 h 617079"/>
                      <a:gd name="connsiteX1" fmla="*/ 423541 w 931968"/>
                      <a:gd name="connsiteY1" fmla="*/ 339394 h 617079"/>
                      <a:gd name="connsiteX2" fmla="*/ 516103 w 931968"/>
                      <a:gd name="connsiteY2" fmla="*/ 617079 h 617079"/>
                      <a:gd name="connsiteX3" fmla="*/ 0 w 931968"/>
                      <a:gd name="connsiteY3" fmla="*/ 448785 h 617079"/>
                      <a:gd name="connsiteX4" fmla="*/ 274881 w 931968"/>
                      <a:gd name="connsiteY4" fmla="*/ 0 h 617079"/>
                      <a:gd name="connsiteX5" fmla="*/ 504883 w 931968"/>
                      <a:gd name="connsiteY5" fmla="*/ 235612 h 617079"/>
                      <a:gd name="connsiteX6" fmla="*/ 765740 w 931968"/>
                      <a:gd name="connsiteY6" fmla="*/ 159879 h 617079"/>
                      <a:gd name="connsiteX7" fmla="*/ 931229 w 93196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504883 w 932698"/>
                      <a:gd name="connsiteY5" fmla="*/ 235612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504883 w 932698"/>
                      <a:gd name="connsiteY5" fmla="*/ 235612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477341 w 932698"/>
                      <a:gd name="connsiteY5" fmla="*/ 243874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477341 w 932698"/>
                      <a:gd name="connsiteY5" fmla="*/ 243874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477341 w 932698"/>
                      <a:gd name="connsiteY5" fmla="*/ 243874 h 617079"/>
                      <a:gd name="connsiteX6" fmla="*/ 765740 w 932698"/>
                      <a:gd name="connsiteY6" fmla="*/ 159879 h 617079"/>
                      <a:gd name="connsiteX7" fmla="*/ 931229 w 932698"/>
                      <a:gd name="connsiteY7" fmla="*/ 403906 h 617079"/>
                      <a:gd name="connsiteX0" fmla="*/ 182319 w 933062"/>
                      <a:gd name="connsiteY0" fmla="*/ 476834 h 617079"/>
                      <a:gd name="connsiteX1" fmla="*/ 423541 w 933062"/>
                      <a:gd name="connsiteY1" fmla="*/ 339394 h 617079"/>
                      <a:gd name="connsiteX2" fmla="*/ 516103 w 933062"/>
                      <a:gd name="connsiteY2" fmla="*/ 617079 h 617079"/>
                      <a:gd name="connsiteX3" fmla="*/ 0 w 933062"/>
                      <a:gd name="connsiteY3" fmla="*/ 448785 h 617079"/>
                      <a:gd name="connsiteX4" fmla="*/ 274881 w 933062"/>
                      <a:gd name="connsiteY4" fmla="*/ 0 h 617079"/>
                      <a:gd name="connsiteX5" fmla="*/ 477341 w 933062"/>
                      <a:gd name="connsiteY5" fmla="*/ 243874 h 617079"/>
                      <a:gd name="connsiteX6" fmla="*/ 765740 w 933062"/>
                      <a:gd name="connsiteY6" fmla="*/ 159879 h 617079"/>
                      <a:gd name="connsiteX7" fmla="*/ 931229 w 933062"/>
                      <a:gd name="connsiteY7" fmla="*/ 403906 h 617079"/>
                      <a:gd name="connsiteX0" fmla="*/ 182319 w 933062"/>
                      <a:gd name="connsiteY0" fmla="*/ 476834 h 617079"/>
                      <a:gd name="connsiteX1" fmla="*/ 423541 w 933062"/>
                      <a:gd name="connsiteY1" fmla="*/ 339394 h 617079"/>
                      <a:gd name="connsiteX2" fmla="*/ 516103 w 933062"/>
                      <a:gd name="connsiteY2" fmla="*/ 617079 h 617079"/>
                      <a:gd name="connsiteX3" fmla="*/ 0 w 933062"/>
                      <a:gd name="connsiteY3" fmla="*/ 448785 h 617079"/>
                      <a:gd name="connsiteX4" fmla="*/ 274881 w 933062"/>
                      <a:gd name="connsiteY4" fmla="*/ 0 h 617079"/>
                      <a:gd name="connsiteX5" fmla="*/ 477341 w 933062"/>
                      <a:gd name="connsiteY5" fmla="*/ 243874 h 617079"/>
                      <a:gd name="connsiteX6" fmla="*/ 765740 w 933062"/>
                      <a:gd name="connsiteY6" fmla="*/ 159879 h 617079"/>
                      <a:gd name="connsiteX7" fmla="*/ 931229 w 933062"/>
                      <a:gd name="connsiteY7" fmla="*/ 403906 h 617079"/>
                      <a:gd name="connsiteX0" fmla="*/ 182319 w 934161"/>
                      <a:gd name="connsiteY0" fmla="*/ 476834 h 617079"/>
                      <a:gd name="connsiteX1" fmla="*/ 423541 w 934161"/>
                      <a:gd name="connsiteY1" fmla="*/ 339394 h 617079"/>
                      <a:gd name="connsiteX2" fmla="*/ 516103 w 934161"/>
                      <a:gd name="connsiteY2" fmla="*/ 617079 h 617079"/>
                      <a:gd name="connsiteX3" fmla="*/ 0 w 934161"/>
                      <a:gd name="connsiteY3" fmla="*/ 448785 h 617079"/>
                      <a:gd name="connsiteX4" fmla="*/ 274881 w 934161"/>
                      <a:gd name="connsiteY4" fmla="*/ 0 h 617079"/>
                      <a:gd name="connsiteX5" fmla="*/ 477341 w 934161"/>
                      <a:gd name="connsiteY5" fmla="*/ 243874 h 617079"/>
                      <a:gd name="connsiteX6" fmla="*/ 787773 w 934161"/>
                      <a:gd name="connsiteY6" fmla="*/ 162633 h 617079"/>
                      <a:gd name="connsiteX7" fmla="*/ 931229 w 934161"/>
                      <a:gd name="connsiteY7" fmla="*/ 403906 h 617079"/>
                      <a:gd name="connsiteX0" fmla="*/ 182319 w 933800"/>
                      <a:gd name="connsiteY0" fmla="*/ 476834 h 617079"/>
                      <a:gd name="connsiteX1" fmla="*/ 423541 w 933800"/>
                      <a:gd name="connsiteY1" fmla="*/ 339394 h 617079"/>
                      <a:gd name="connsiteX2" fmla="*/ 516103 w 933800"/>
                      <a:gd name="connsiteY2" fmla="*/ 617079 h 617079"/>
                      <a:gd name="connsiteX3" fmla="*/ 0 w 933800"/>
                      <a:gd name="connsiteY3" fmla="*/ 448785 h 617079"/>
                      <a:gd name="connsiteX4" fmla="*/ 274881 w 933800"/>
                      <a:gd name="connsiteY4" fmla="*/ 0 h 617079"/>
                      <a:gd name="connsiteX5" fmla="*/ 477341 w 933800"/>
                      <a:gd name="connsiteY5" fmla="*/ 243874 h 617079"/>
                      <a:gd name="connsiteX6" fmla="*/ 782265 w 933800"/>
                      <a:gd name="connsiteY6" fmla="*/ 143353 h 617079"/>
                      <a:gd name="connsiteX7" fmla="*/ 931229 w 933800"/>
                      <a:gd name="connsiteY7" fmla="*/ 403906 h 617079"/>
                      <a:gd name="connsiteX0" fmla="*/ 182319 w 933800"/>
                      <a:gd name="connsiteY0" fmla="*/ 476834 h 617079"/>
                      <a:gd name="connsiteX1" fmla="*/ 423541 w 933800"/>
                      <a:gd name="connsiteY1" fmla="*/ 339394 h 617079"/>
                      <a:gd name="connsiteX2" fmla="*/ 516103 w 933800"/>
                      <a:gd name="connsiteY2" fmla="*/ 617079 h 617079"/>
                      <a:gd name="connsiteX3" fmla="*/ 0 w 933800"/>
                      <a:gd name="connsiteY3" fmla="*/ 448785 h 617079"/>
                      <a:gd name="connsiteX4" fmla="*/ 274881 w 933800"/>
                      <a:gd name="connsiteY4" fmla="*/ 0 h 617079"/>
                      <a:gd name="connsiteX5" fmla="*/ 477341 w 933800"/>
                      <a:gd name="connsiteY5" fmla="*/ 243874 h 617079"/>
                      <a:gd name="connsiteX6" fmla="*/ 782265 w 933800"/>
                      <a:gd name="connsiteY6" fmla="*/ 143353 h 617079"/>
                      <a:gd name="connsiteX7" fmla="*/ 931229 w 933800"/>
                      <a:gd name="connsiteY7" fmla="*/ 403906 h 617079"/>
                      <a:gd name="connsiteX0" fmla="*/ 182319 w 935016"/>
                      <a:gd name="connsiteY0" fmla="*/ 476834 h 617079"/>
                      <a:gd name="connsiteX1" fmla="*/ 423541 w 935016"/>
                      <a:gd name="connsiteY1" fmla="*/ 339394 h 617079"/>
                      <a:gd name="connsiteX2" fmla="*/ 516103 w 935016"/>
                      <a:gd name="connsiteY2" fmla="*/ 617079 h 617079"/>
                      <a:gd name="connsiteX3" fmla="*/ 0 w 935016"/>
                      <a:gd name="connsiteY3" fmla="*/ 448785 h 617079"/>
                      <a:gd name="connsiteX4" fmla="*/ 274881 w 935016"/>
                      <a:gd name="connsiteY4" fmla="*/ 0 h 617079"/>
                      <a:gd name="connsiteX5" fmla="*/ 477341 w 935016"/>
                      <a:gd name="connsiteY5" fmla="*/ 243874 h 617079"/>
                      <a:gd name="connsiteX6" fmla="*/ 782265 w 935016"/>
                      <a:gd name="connsiteY6" fmla="*/ 143353 h 617079"/>
                      <a:gd name="connsiteX7" fmla="*/ 931229 w 935016"/>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74881 w 932773"/>
                      <a:gd name="connsiteY4" fmla="*/ 0 h 617079"/>
                      <a:gd name="connsiteX5" fmla="*/ 477341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74881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74881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39076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39076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39076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8537 h 618782"/>
                      <a:gd name="connsiteX1" fmla="*/ 423541 w 932773"/>
                      <a:gd name="connsiteY1" fmla="*/ 341097 h 618782"/>
                      <a:gd name="connsiteX2" fmla="*/ 516103 w 932773"/>
                      <a:gd name="connsiteY2" fmla="*/ 618782 h 618782"/>
                      <a:gd name="connsiteX3" fmla="*/ 0 w 932773"/>
                      <a:gd name="connsiteY3" fmla="*/ 450488 h 618782"/>
                      <a:gd name="connsiteX4" fmla="*/ 239076 w 932773"/>
                      <a:gd name="connsiteY4" fmla="*/ 1703 h 618782"/>
                      <a:gd name="connsiteX5" fmla="*/ 491112 w 932773"/>
                      <a:gd name="connsiteY5" fmla="*/ 245577 h 618782"/>
                      <a:gd name="connsiteX6" fmla="*/ 782265 w 932773"/>
                      <a:gd name="connsiteY6" fmla="*/ 145056 h 618782"/>
                      <a:gd name="connsiteX7" fmla="*/ 931229 w 932773"/>
                      <a:gd name="connsiteY7" fmla="*/ 405609 h 618782"/>
                      <a:gd name="connsiteX0" fmla="*/ 182319 w 932773"/>
                      <a:gd name="connsiteY0" fmla="*/ 478537 h 618782"/>
                      <a:gd name="connsiteX1" fmla="*/ 423541 w 932773"/>
                      <a:gd name="connsiteY1" fmla="*/ 341097 h 618782"/>
                      <a:gd name="connsiteX2" fmla="*/ 516103 w 932773"/>
                      <a:gd name="connsiteY2" fmla="*/ 618782 h 618782"/>
                      <a:gd name="connsiteX3" fmla="*/ 0 w 932773"/>
                      <a:gd name="connsiteY3" fmla="*/ 450488 h 618782"/>
                      <a:gd name="connsiteX4" fmla="*/ 239076 w 932773"/>
                      <a:gd name="connsiteY4" fmla="*/ 1703 h 618782"/>
                      <a:gd name="connsiteX5" fmla="*/ 491112 w 932773"/>
                      <a:gd name="connsiteY5" fmla="*/ 245577 h 618782"/>
                      <a:gd name="connsiteX6" fmla="*/ 782265 w 932773"/>
                      <a:gd name="connsiteY6" fmla="*/ 145056 h 618782"/>
                      <a:gd name="connsiteX7" fmla="*/ 931229 w 932773"/>
                      <a:gd name="connsiteY7" fmla="*/ 405609 h 618782"/>
                      <a:gd name="connsiteX0" fmla="*/ 160286 w 910740"/>
                      <a:gd name="connsiteY0" fmla="*/ 478537 h 618782"/>
                      <a:gd name="connsiteX1" fmla="*/ 401508 w 910740"/>
                      <a:gd name="connsiteY1" fmla="*/ 341097 h 618782"/>
                      <a:gd name="connsiteX2" fmla="*/ 494070 w 910740"/>
                      <a:gd name="connsiteY2" fmla="*/ 618782 h 618782"/>
                      <a:gd name="connsiteX3" fmla="*/ 0 w 910740"/>
                      <a:gd name="connsiteY3" fmla="*/ 450488 h 618782"/>
                      <a:gd name="connsiteX4" fmla="*/ 217043 w 910740"/>
                      <a:gd name="connsiteY4" fmla="*/ 1703 h 618782"/>
                      <a:gd name="connsiteX5" fmla="*/ 469079 w 910740"/>
                      <a:gd name="connsiteY5" fmla="*/ 245577 h 618782"/>
                      <a:gd name="connsiteX6" fmla="*/ 760232 w 910740"/>
                      <a:gd name="connsiteY6" fmla="*/ 145056 h 618782"/>
                      <a:gd name="connsiteX7" fmla="*/ 909196 w 910740"/>
                      <a:gd name="connsiteY7" fmla="*/ 405609 h 618782"/>
                      <a:gd name="connsiteX0" fmla="*/ 205095 w 955549"/>
                      <a:gd name="connsiteY0" fmla="*/ 478537 h 618782"/>
                      <a:gd name="connsiteX1" fmla="*/ 446317 w 955549"/>
                      <a:gd name="connsiteY1" fmla="*/ 341097 h 618782"/>
                      <a:gd name="connsiteX2" fmla="*/ 538879 w 955549"/>
                      <a:gd name="connsiteY2" fmla="*/ 618782 h 618782"/>
                      <a:gd name="connsiteX3" fmla="*/ 44809 w 955549"/>
                      <a:gd name="connsiteY3" fmla="*/ 450488 h 618782"/>
                      <a:gd name="connsiteX4" fmla="*/ 261852 w 955549"/>
                      <a:gd name="connsiteY4" fmla="*/ 1703 h 618782"/>
                      <a:gd name="connsiteX5" fmla="*/ 513888 w 955549"/>
                      <a:gd name="connsiteY5" fmla="*/ 245577 h 618782"/>
                      <a:gd name="connsiteX6" fmla="*/ 805041 w 955549"/>
                      <a:gd name="connsiteY6" fmla="*/ 145056 h 618782"/>
                      <a:gd name="connsiteX7" fmla="*/ 954005 w 955549"/>
                      <a:gd name="connsiteY7" fmla="*/ 405609 h 618782"/>
                      <a:gd name="connsiteX0" fmla="*/ 205095 w 955549"/>
                      <a:gd name="connsiteY0" fmla="*/ 478537 h 618782"/>
                      <a:gd name="connsiteX1" fmla="*/ 446317 w 955549"/>
                      <a:gd name="connsiteY1" fmla="*/ 341097 h 618782"/>
                      <a:gd name="connsiteX2" fmla="*/ 538879 w 955549"/>
                      <a:gd name="connsiteY2" fmla="*/ 618782 h 618782"/>
                      <a:gd name="connsiteX3" fmla="*/ 44809 w 955549"/>
                      <a:gd name="connsiteY3" fmla="*/ 450488 h 618782"/>
                      <a:gd name="connsiteX4" fmla="*/ 261852 w 955549"/>
                      <a:gd name="connsiteY4" fmla="*/ 1703 h 618782"/>
                      <a:gd name="connsiteX5" fmla="*/ 513888 w 955549"/>
                      <a:gd name="connsiteY5" fmla="*/ 245577 h 618782"/>
                      <a:gd name="connsiteX6" fmla="*/ 805041 w 955549"/>
                      <a:gd name="connsiteY6" fmla="*/ 145056 h 618782"/>
                      <a:gd name="connsiteX7" fmla="*/ 954005 w 955549"/>
                      <a:gd name="connsiteY7" fmla="*/ 405609 h 618782"/>
                      <a:gd name="connsiteX0" fmla="*/ 205095 w 955549"/>
                      <a:gd name="connsiteY0" fmla="*/ 478537 h 607765"/>
                      <a:gd name="connsiteX1" fmla="*/ 446317 w 955549"/>
                      <a:gd name="connsiteY1" fmla="*/ 341097 h 607765"/>
                      <a:gd name="connsiteX2" fmla="*/ 527862 w 955549"/>
                      <a:gd name="connsiteY2" fmla="*/ 607765 h 607765"/>
                      <a:gd name="connsiteX3" fmla="*/ 44809 w 955549"/>
                      <a:gd name="connsiteY3" fmla="*/ 450488 h 607765"/>
                      <a:gd name="connsiteX4" fmla="*/ 261852 w 955549"/>
                      <a:gd name="connsiteY4" fmla="*/ 1703 h 607765"/>
                      <a:gd name="connsiteX5" fmla="*/ 513888 w 955549"/>
                      <a:gd name="connsiteY5" fmla="*/ 245577 h 607765"/>
                      <a:gd name="connsiteX6" fmla="*/ 805041 w 955549"/>
                      <a:gd name="connsiteY6" fmla="*/ 145056 h 607765"/>
                      <a:gd name="connsiteX7" fmla="*/ 954005 w 955549"/>
                      <a:gd name="connsiteY7" fmla="*/ 405609 h 607765"/>
                      <a:gd name="connsiteX0" fmla="*/ 205095 w 955549"/>
                      <a:gd name="connsiteY0" fmla="*/ 478537 h 664635"/>
                      <a:gd name="connsiteX1" fmla="*/ 446317 w 955549"/>
                      <a:gd name="connsiteY1" fmla="*/ 34109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46317 w 955549"/>
                      <a:gd name="connsiteY1" fmla="*/ 34109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6793"/>
                      <a:gd name="connsiteX1" fmla="*/ 396740 w 955549"/>
                      <a:gd name="connsiteY1" fmla="*/ 327327 h 666793"/>
                      <a:gd name="connsiteX2" fmla="*/ 478286 w 955549"/>
                      <a:gd name="connsiteY2" fmla="*/ 610520 h 666793"/>
                      <a:gd name="connsiteX3" fmla="*/ 44809 w 955549"/>
                      <a:gd name="connsiteY3" fmla="*/ 450488 h 666793"/>
                      <a:gd name="connsiteX4" fmla="*/ 261852 w 955549"/>
                      <a:gd name="connsiteY4" fmla="*/ 1703 h 666793"/>
                      <a:gd name="connsiteX5" fmla="*/ 513888 w 955549"/>
                      <a:gd name="connsiteY5" fmla="*/ 245577 h 666793"/>
                      <a:gd name="connsiteX6" fmla="*/ 805041 w 955549"/>
                      <a:gd name="connsiteY6" fmla="*/ 145056 h 666793"/>
                      <a:gd name="connsiteX7" fmla="*/ 954005 w 955549"/>
                      <a:gd name="connsiteY7" fmla="*/ 405609 h 666793"/>
                      <a:gd name="connsiteX0" fmla="*/ 221620 w 955549"/>
                      <a:gd name="connsiteY0" fmla="*/ 500570 h 666793"/>
                      <a:gd name="connsiteX1" fmla="*/ 396740 w 955549"/>
                      <a:gd name="connsiteY1" fmla="*/ 327327 h 666793"/>
                      <a:gd name="connsiteX2" fmla="*/ 478286 w 955549"/>
                      <a:gd name="connsiteY2" fmla="*/ 610520 h 666793"/>
                      <a:gd name="connsiteX3" fmla="*/ 44809 w 955549"/>
                      <a:gd name="connsiteY3" fmla="*/ 450488 h 666793"/>
                      <a:gd name="connsiteX4" fmla="*/ 261852 w 955549"/>
                      <a:gd name="connsiteY4" fmla="*/ 1703 h 666793"/>
                      <a:gd name="connsiteX5" fmla="*/ 513888 w 955549"/>
                      <a:gd name="connsiteY5" fmla="*/ 245577 h 666793"/>
                      <a:gd name="connsiteX6" fmla="*/ 805041 w 955549"/>
                      <a:gd name="connsiteY6" fmla="*/ 145056 h 666793"/>
                      <a:gd name="connsiteX7" fmla="*/ 954005 w 955549"/>
                      <a:gd name="connsiteY7" fmla="*/ 405609 h 666793"/>
                      <a:gd name="connsiteX0" fmla="*/ 228696 w 962625"/>
                      <a:gd name="connsiteY0" fmla="*/ 500570 h 673975"/>
                      <a:gd name="connsiteX1" fmla="*/ 403816 w 962625"/>
                      <a:gd name="connsiteY1" fmla="*/ 327327 h 673975"/>
                      <a:gd name="connsiteX2" fmla="*/ 485362 w 962625"/>
                      <a:gd name="connsiteY2" fmla="*/ 610520 h 673975"/>
                      <a:gd name="connsiteX3" fmla="*/ 43623 w 962625"/>
                      <a:gd name="connsiteY3" fmla="*/ 480784 h 673975"/>
                      <a:gd name="connsiteX4" fmla="*/ 268928 w 962625"/>
                      <a:gd name="connsiteY4" fmla="*/ 1703 h 673975"/>
                      <a:gd name="connsiteX5" fmla="*/ 520964 w 962625"/>
                      <a:gd name="connsiteY5" fmla="*/ 245577 h 673975"/>
                      <a:gd name="connsiteX6" fmla="*/ 812117 w 962625"/>
                      <a:gd name="connsiteY6" fmla="*/ 145056 h 673975"/>
                      <a:gd name="connsiteX7" fmla="*/ 961081 w 962625"/>
                      <a:gd name="connsiteY7" fmla="*/ 405609 h 673975"/>
                      <a:gd name="connsiteX0" fmla="*/ 238218 w 972147"/>
                      <a:gd name="connsiteY0" fmla="*/ 500570 h 681004"/>
                      <a:gd name="connsiteX1" fmla="*/ 413338 w 972147"/>
                      <a:gd name="connsiteY1" fmla="*/ 327327 h 681004"/>
                      <a:gd name="connsiteX2" fmla="*/ 494884 w 972147"/>
                      <a:gd name="connsiteY2" fmla="*/ 610520 h 681004"/>
                      <a:gd name="connsiteX3" fmla="*/ 42128 w 972147"/>
                      <a:gd name="connsiteY3" fmla="*/ 505572 h 681004"/>
                      <a:gd name="connsiteX4" fmla="*/ 278450 w 972147"/>
                      <a:gd name="connsiteY4" fmla="*/ 1703 h 681004"/>
                      <a:gd name="connsiteX5" fmla="*/ 530486 w 972147"/>
                      <a:gd name="connsiteY5" fmla="*/ 245577 h 681004"/>
                      <a:gd name="connsiteX6" fmla="*/ 821639 w 972147"/>
                      <a:gd name="connsiteY6" fmla="*/ 145056 h 681004"/>
                      <a:gd name="connsiteX7" fmla="*/ 970603 w 972147"/>
                      <a:gd name="connsiteY7" fmla="*/ 405609 h 681004"/>
                      <a:gd name="connsiteX0" fmla="*/ 238218 w 972147"/>
                      <a:gd name="connsiteY0" fmla="*/ 500570 h 684851"/>
                      <a:gd name="connsiteX1" fmla="*/ 413338 w 972147"/>
                      <a:gd name="connsiteY1" fmla="*/ 327327 h 684851"/>
                      <a:gd name="connsiteX2" fmla="*/ 483867 w 972147"/>
                      <a:gd name="connsiteY2" fmla="*/ 616028 h 684851"/>
                      <a:gd name="connsiteX3" fmla="*/ 42128 w 972147"/>
                      <a:gd name="connsiteY3" fmla="*/ 505572 h 684851"/>
                      <a:gd name="connsiteX4" fmla="*/ 278450 w 972147"/>
                      <a:gd name="connsiteY4" fmla="*/ 1703 h 684851"/>
                      <a:gd name="connsiteX5" fmla="*/ 530486 w 972147"/>
                      <a:gd name="connsiteY5" fmla="*/ 245577 h 684851"/>
                      <a:gd name="connsiteX6" fmla="*/ 821639 w 972147"/>
                      <a:gd name="connsiteY6" fmla="*/ 145056 h 684851"/>
                      <a:gd name="connsiteX7" fmla="*/ 970603 w 972147"/>
                      <a:gd name="connsiteY7" fmla="*/ 405609 h 684851"/>
                      <a:gd name="connsiteX0" fmla="*/ 238218 w 972147"/>
                      <a:gd name="connsiteY0" fmla="*/ 500570 h 678763"/>
                      <a:gd name="connsiteX1" fmla="*/ 413338 w 972147"/>
                      <a:gd name="connsiteY1" fmla="*/ 327327 h 678763"/>
                      <a:gd name="connsiteX2" fmla="*/ 483867 w 972147"/>
                      <a:gd name="connsiteY2" fmla="*/ 616028 h 678763"/>
                      <a:gd name="connsiteX3" fmla="*/ 42128 w 972147"/>
                      <a:gd name="connsiteY3" fmla="*/ 505572 h 678763"/>
                      <a:gd name="connsiteX4" fmla="*/ 278450 w 972147"/>
                      <a:gd name="connsiteY4" fmla="*/ 1703 h 678763"/>
                      <a:gd name="connsiteX5" fmla="*/ 530486 w 972147"/>
                      <a:gd name="connsiteY5" fmla="*/ 245577 h 678763"/>
                      <a:gd name="connsiteX6" fmla="*/ 821639 w 972147"/>
                      <a:gd name="connsiteY6" fmla="*/ 145056 h 678763"/>
                      <a:gd name="connsiteX7" fmla="*/ 970603 w 972147"/>
                      <a:gd name="connsiteY7" fmla="*/ 405609 h 678763"/>
                      <a:gd name="connsiteX0" fmla="*/ 238218 w 972147"/>
                      <a:gd name="connsiteY0" fmla="*/ 501130 h 679323"/>
                      <a:gd name="connsiteX1" fmla="*/ 413338 w 972147"/>
                      <a:gd name="connsiteY1" fmla="*/ 327887 h 679323"/>
                      <a:gd name="connsiteX2" fmla="*/ 483867 w 972147"/>
                      <a:gd name="connsiteY2" fmla="*/ 616588 h 679323"/>
                      <a:gd name="connsiteX3" fmla="*/ 42128 w 972147"/>
                      <a:gd name="connsiteY3" fmla="*/ 506132 h 679323"/>
                      <a:gd name="connsiteX4" fmla="*/ 278450 w 972147"/>
                      <a:gd name="connsiteY4" fmla="*/ 2263 h 679323"/>
                      <a:gd name="connsiteX5" fmla="*/ 535994 w 972147"/>
                      <a:gd name="connsiteY5" fmla="*/ 210332 h 679323"/>
                      <a:gd name="connsiteX6" fmla="*/ 821639 w 972147"/>
                      <a:gd name="connsiteY6" fmla="*/ 145616 h 679323"/>
                      <a:gd name="connsiteX7" fmla="*/ 970603 w 972147"/>
                      <a:gd name="connsiteY7" fmla="*/ 406169 h 679323"/>
                      <a:gd name="connsiteX0" fmla="*/ 238218 w 972147"/>
                      <a:gd name="connsiteY0" fmla="*/ 501130 h 679323"/>
                      <a:gd name="connsiteX1" fmla="*/ 413338 w 972147"/>
                      <a:gd name="connsiteY1" fmla="*/ 327887 h 679323"/>
                      <a:gd name="connsiteX2" fmla="*/ 483867 w 972147"/>
                      <a:gd name="connsiteY2" fmla="*/ 616588 h 679323"/>
                      <a:gd name="connsiteX3" fmla="*/ 42128 w 972147"/>
                      <a:gd name="connsiteY3" fmla="*/ 506132 h 679323"/>
                      <a:gd name="connsiteX4" fmla="*/ 278450 w 972147"/>
                      <a:gd name="connsiteY4" fmla="*/ 2263 h 679323"/>
                      <a:gd name="connsiteX5" fmla="*/ 535994 w 972147"/>
                      <a:gd name="connsiteY5" fmla="*/ 210332 h 679323"/>
                      <a:gd name="connsiteX6" fmla="*/ 821639 w 972147"/>
                      <a:gd name="connsiteY6" fmla="*/ 145616 h 679323"/>
                      <a:gd name="connsiteX7" fmla="*/ 970603 w 972147"/>
                      <a:gd name="connsiteY7" fmla="*/ 406169 h 679323"/>
                      <a:gd name="connsiteX0" fmla="*/ 238218 w 972147"/>
                      <a:gd name="connsiteY0" fmla="*/ 501584 h 679777"/>
                      <a:gd name="connsiteX1" fmla="*/ 413338 w 972147"/>
                      <a:gd name="connsiteY1" fmla="*/ 328341 h 679777"/>
                      <a:gd name="connsiteX2" fmla="*/ 483867 w 972147"/>
                      <a:gd name="connsiteY2" fmla="*/ 617042 h 679777"/>
                      <a:gd name="connsiteX3" fmla="*/ 42128 w 972147"/>
                      <a:gd name="connsiteY3" fmla="*/ 506586 h 679777"/>
                      <a:gd name="connsiteX4" fmla="*/ 278450 w 972147"/>
                      <a:gd name="connsiteY4" fmla="*/ 2717 h 679777"/>
                      <a:gd name="connsiteX5" fmla="*/ 535994 w 972147"/>
                      <a:gd name="connsiteY5" fmla="*/ 210786 h 679777"/>
                      <a:gd name="connsiteX6" fmla="*/ 821639 w 972147"/>
                      <a:gd name="connsiteY6" fmla="*/ 146070 h 679777"/>
                      <a:gd name="connsiteX7" fmla="*/ 970603 w 972147"/>
                      <a:gd name="connsiteY7" fmla="*/ 406623 h 679777"/>
                      <a:gd name="connsiteX0" fmla="*/ 238218 w 972147"/>
                      <a:gd name="connsiteY0" fmla="*/ 501584 h 679777"/>
                      <a:gd name="connsiteX1" fmla="*/ 413338 w 972147"/>
                      <a:gd name="connsiteY1" fmla="*/ 328341 h 679777"/>
                      <a:gd name="connsiteX2" fmla="*/ 483867 w 972147"/>
                      <a:gd name="connsiteY2" fmla="*/ 617042 h 679777"/>
                      <a:gd name="connsiteX3" fmla="*/ 42128 w 972147"/>
                      <a:gd name="connsiteY3" fmla="*/ 506586 h 679777"/>
                      <a:gd name="connsiteX4" fmla="*/ 278450 w 972147"/>
                      <a:gd name="connsiteY4" fmla="*/ 2717 h 679777"/>
                      <a:gd name="connsiteX5" fmla="*/ 535994 w 972147"/>
                      <a:gd name="connsiteY5" fmla="*/ 210786 h 679777"/>
                      <a:gd name="connsiteX6" fmla="*/ 821639 w 972147"/>
                      <a:gd name="connsiteY6" fmla="*/ 146070 h 679777"/>
                      <a:gd name="connsiteX7" fmla="*/ 970603 w 972147"/>
                      <a:gd name="connsiteY7" fmla="*/ 406623 h 679777"/>
                      <a:gd name="connsiteX0" fmla="*/ 238218 w 972147"/>
                      <a:gd name="connsiteY0" fmla="*/ 501584 h 679777"/>
                      <a:gd name="connsiteX1" fmla="*/ 413338 w 972147"/>
                      <a:gd name="connsiteY1" fmla="*/ 328341 h 679777"/>
                      <a:gd name="connsiteX2" fmla="*/ 483867 w 972147"/>
                      <a:gd name="connsiteY2" fmla="*/ 617042 h 679777"/>
                      <a:gd name="connsiteX3" fmla="*/ 42128 w 972147"/>
                      <a:gd name="connsiteY3" fmla="*/ 506586 h 679777"/>
                      <a:gd name="connsiteX4" fmla="*/ 278450 w 972147"/>
                      <a:gd name="connsiteY4" fmla="*/ 2717 h 679777"/>
                      <a:gd name="connsiteX5" fmla="*/ 535994 w 972147"/>
                      <a:gd name="connsiteY5" fmla="*/ 210786 h 679777"/>
                      <a:gd name="connsiteX6" fmla="*/ 821639 w 972147"/>
                      <a:gd name="connsiteY6" fmla="*/ 146070 h 679777"/>
                      <a:gd name="connsiteX7" fmla="*/ 970603 w 972147"/>
                      <a:gd name="connsiteY7" fmla="*/ 406623 h 679777"/>
                      <a:gd name="connsiteX0" fmla="*/ 238218 w 972147"/>
                      <a:gd name="connsiteY0" fmla="*/ 502590 h 680783"/>
                      <a:gd name="connsiteX1" fmla="*/ 413338 w 972147"/>
                      <a:gd name="connsiteY1" fmla="*/ 329347 h 680783"/>
                      <a:gd name="connsiteX2" fmla="*/ 483867 w 972147"/>
                      <a:gd name="connsiteY2" fmla="*/ 618048 h 680783"/>
                      <a:gd name="connsiteX3" fmla="*/ 42128 w 972147"/>
                      <a:gd name="connsiteY3" fmla="*/ 507592 h 680783"/>
                      <a:gd name="connsiteX4" fmla="*/ 278450 w 972147"/>
                      <a:gd name="connsiteY4" fmla="*/ 3723 h 680783"/>
                      <a:gd name="connsiteX5" fmla="*/ 535994 w 972147"/>
                      <a:gd name="connsiteY5" fmla="*/ 211792 h 680783"/>
                      <a:gd name="connsiteX6" fmla="*/ 821639 w 972147"/>
                      <a:gd name="connsiteY6" fmla="*/ 147076 h 680783"/>
                      <a:gd name="connsiteX7" fmla="*/ 970603 w 972147"/>
                      <a:gd name="connsiteY7" fmla="*/ 407629 h 680783"/>
                      <a:gd name="connsiteX0" fmla="*/ 238218 w 972381"/>
                      <a:gd name="connsiteY0" fmla="*/ 502590 h 680783"/>
                      <a:gd name="connsiteX1" fmla="*/ 413338 w 972381"/>
                      <a:gd name="connsiteY1" fmla="*/ 329347 h 680783"/>
                      <a:gd name="connsiteX2" fmla="*/ 483867 w 972381"/>
                      <a:gd name="connsiteY2" fmla="*/ 618048 h 680783"/>
                      <a:gd name="connsiteX3" fmla="*/ 42128 w 972381"/>
                      <a:gd name="connsiteY3" fmla="*/ 507592 h 680783"/>
                      <a:gd name="connsiteX4" fmla="*/ 278450 w 972381"/>
                      <a:gd name="connsiteY4" fmla="*/ 3723 h 680783"/>
                      <a:gd name="connsiteX5" fmla="*/ 535994 w 972381"/>
                      <a:gd name="connsiteY5" fmla="*/ 211792 h 680783"/>
                      <a:gd name="connsiteX6" fmla="*/ 829902 w 972381"/>
                      <a:gd name="connsiteY6" fmla="*/ 119534 h 680783"/>
                      <a:gd name="connsiteX7" fmla="*/ 970603 w 972381"/>
                      <a:gd name="connsiteY7" fmla="*/ 407629 h 680783"/>
                      <a:gd name="connsiteX0" fmla="*/ 238218 w 972381"/>
                      <a:gd name="connsiteY0" fmla="*/ 502590 h 680783"/>
                      <a:gd name="connsiteX1" fmla="*/ 413338 w 972381"/>
                      <a:gd name="connsiteY1" fmla="*/ 329347 h 680783"/>
                      <a:gd name="connsiteX2" fmla="*/ 483867 w 972381"/>
                      <a:gd name="connsiteY2" fmla="*/ 618048 h 680783"/>
                      <a:gd name="connsiteX3" fmla="*/ 42128 w 972381"/>
                      <a:gd name="connsiteY3" fmla="*/ 507592 h 680783"/>
                      <a:gd name="connsiteX4" fmla="*/ 278450 w 972381"/>
                      <a:gd name="connsiteY4" fmla="*/ 3723 h 680783"/>
                      <a:gd name="connsiteX5" fmla="*/ 535994 w 972381"/>
                      <a:gd name="connsiteY5" fmla="*/ 211792 h 680783"/>
                      <a:gd name="connsiteX6" fmla="*/ 829902 w 972381"/>
                      <a:gd name="connsiteY6" fmla="*/ 119534 h 680783"/>
                      <a:gd name="connsiteX7" fmla="*/ 970603 w 972381"/>
                      <a:gd name="connsiteY7" fmla="*/ 407629 h 680783"/>
                      <a:gd name="connsiteX0" fmla="*/ 238218 w 973905"/>
                      <a:gd name="connsiteY0" fmla="*/ 502590 h 680783"/>
                      <a:gd name="connsiteX1" fmla="*/ 413338 w 973905"/>
                      <a:gd name="connsiteY1" fmla="*/ 329347 h 680783"/>
                      <a:gd name="connsiteX2" fmla="*/ 483867 w 973905"/>
                      <a:gd name="connsiteY2" fmla="*/ 618048 h 680783"/>
                      <a:gd name="connsiteX3" fmla="*/ 42128 w 973905"/>
                      <a:gd name="connsiteY3" fmla="*/ 507592 h 680783"/>
                      <a:gd name="connsiteX4" fmla="*/ 278450 w 973905"/>
                      <a:gd name="connsiteY4" fmla="*/ 3723 h 680783"/>
                      <a:gd name="connsiteX5" fmla="*/ 535994 w 973905"/>
                      <a:gd name="connsiteY5" fmla="*/ 211792 h 680783"/>
                      <a:gd name="connsiteX6" fmla="*/ 857444 w 973905"/>
                      <a:gd name="connsiteY6" fmla="*/ 144322 h 680783"/>
                      <a:gd name="connsiteX7" fmla="*/ 970603 w 973905"/>
                      <a:gd name="connsiteY7" fmla="*/ 407629 h 680783"/>
                      <a:gd name="connsiteX0" fmla="*/ 238218 w 973905"/>
                      <a:gd name="connsiteY0" fmla="*/ 502590 h 680783"/>
                      <a:gd name="connsiteX1" fmla="*/ 413338 w 973905"/>
                      <a:gd name="connsiteY1" fmla="*/ 329347 h 680783"/>
                      <a:gd name="connsiteX2" fmla="*/ 483867 w 973905"/>
                      <a:gd name="connsiteY2" fmla="*/ 618048 h 680783"/>
                      <a:gd name="connsiteX3" fmla="*/ 42128 w 973905"/>
                      <a:gd name="connsiteY3" fmla="*/ 507592 h 680783"/>
                      <a:gd name="connsiteX4" fmla="*/ 278450 w 973905"/>
                      <a:gd name="connsiteY4" fmla="*/ 3723 h 680783"/>
                      <a:gd name="connsiteX5" fmla="*/ 535994 w 973905"/>
                      <a:gd name="connsiteY5" fmla="*/ 211792 h 680783"/>
                      <a:gd name="connsiteX6" fmla="*/ 857444 w 973905"/>
                      <a:gd name="connsiteY6" fmla="*/ 144322 h 680783"/>
                      <a:gd name="connsiteX7" fmla="*/ 970603 w 973905"/>
                      <a:gd name="connsiteY7" fmla="*/ 407629 h 680783"/>
                      <a:gd name="connsiteX0" fmla="*/ 238218 w 975028"/>
                      <a:gd name="connsiteY0" fmla="*/ 502590 h 680783"/>
                      <a:gd name="connsiteX1" fmla="*/ 413338 w 975028"/>
                      <a:gd name="connsiteY1" fmla="*/ 329347 h 680783"/>
                      <a:gd name="connsiteX2" fmla="*/ 483867 w 975028"/>
                      <a:gd name="connsiteY2" fmla="*/ 618048 h 680783"/>
                      <a:gd name="connsiteX3" fmla="*/ 42128 w 975028"/>
                      <a:gd name="connsiteY3" fmla="*/ 507592 h 680783"/>
                      <a:gd name="connsiteX4" fmla="*/ 278450 w 975028"/>
                      <a:gd name="connsiteY4" fmla="*/ 3723 h 680783"/>
                      <a:gd name="connsiteX5" fmla="*/ 535994 w 975028"/>
                      <a:gd name="connsiteY5" fmla="*/ 211792 h 680783"/>
                      <a:gd name="connsiteX6" fmla="*/ 857444 w 975028"/>
                      <a:gd name="connsiteY6" fmla="*/ 144322 h 680783"/>
                      <a:gd name="connsiteX7" fmla="*/ 970603 w 975028"/>
                      <a:gd name="connsiteY7" fmla="*/ 407629 h 680783"/>
                      <a:gd name="connsiteX0" fmla="*/ 238218 w 975028"/>
                      <a:gd name="connsiteY0" fmla="*/ 502590 h 680783"/>
                      <a:gd name="connsiteX1" fmla="*/ 413338 w 975028"/>
                      <a:gd name="connsiteY1" fmla="*/ 329347 h 680783"/>
                      <a:gd name="connsiteX2" fmla="*/ 483867 w 975028"/>
                      <a:gd name="connsiteY2" fmla="*/ 618048 h 680783"/>
                      <a:gd name="connsiteX3" fmla="*/ 42128 w 975028"/>
                      <a:gd name="connsiteY3" fmla="*/ 507592 h 680783"/>
                      <a:gd name="connsiteX4" fmla="*/ 278450 w 975028"/>
                      <a:gd name="connsiteY4" fmla="*/ 3723 h 680783"/>
                      <a:gd name="connsiteX5" fmla="*/ 535994 w 975028"/>
                      <a:gd name="connsiteY5" fmla="*/ 211792 h 680783"/>
                      <a:gd name="connsiteX6" fmla="*/ 857444 w 975028"/>
                      <a:gd name="connsiteY6" fmla="*/ 144322 h 680783"/>
                      <a:gd name="connsiteX7" fmla="*/ 970603 w 975028"/>
                      <a:gd name="connsiteY7" fmla="*/ 407629 h 680783"/>
                      <a:gd name="connsiteX0" fmla="*/ 238218 w 975375"/>
                      <a:gd name="connsiteY0" fmla="*/ 502590 h 680783"/>
                      <a:gd name="connsiteX1" fmla="*/ 413338 w 975375"/>
                      <a:gd name="connsiteY1" fmla="*/ 329347 h 680783"/>
                      <a:gd name="connsiteX2" fmla="*/ 483867 w 975375"/>
                      <a:gd name="connsiteY2" fmla="*/ 618048 h 680783"/>
                      <a:gd name="connsiteX3" fmla="*/ 42128 w 975375"/>
                      <a:gd name="connsiteY3" fmla="*/ 507592 h 680783"/>
                      <a:gd name="connsiteX4" fmla="*/ 278450 w 975375"/>
                      <a:gd name="connsiteY4" fmla="*/ 3723 h 680783"/>
                      <a:gd name="connsiteX5" fmla="*/ 535994 w 975375"/>
                      <a:gd name="connsiteY5" fmla="*/ 211792 h 680783"/>
                      <a:gd name="connsiteX6" fmla="*/ 857444 w 975375"/>
                      <a:gd name="connsiteY6" fmla="*/ 144322 h 680783"/>
                      <a:gd name="connsiteX7" fmla="*/ 970603 w 975375"/>
                      <a:gd name="connsiteY7" fmla="*/ 407629 h 680783"/>
                      <a:gd name="connsiteX0" fmla="*/ 238218 w 975375"/>
                      <a:gd name="connsiteY0" fmla="*/ 502590 h 680783"/>
                      <a:gd name="connsiteX1" fmla="*/ 413338 w 975375"/>
                      <a:gd name="connsiteY1" fmla="*/ 329347 h 680783"/>
                      <a:gd name="connsiteX2" fmla="*/ 483867 w 975375"/>
                      <a:gd name="connsiteY2" fmla="*/ 618048 h 680783"/>
                      <a:gd name="connsiteX3" fmla="*/ 42128 w 975375"/>
                      <a:gd name="connsiteY3" fmla="*/ 507592 h 680783"/>
                      <a:gd name="connsiteX4" fmla="*/ 278450 w 975375"/>
                      <a:gd name="connsiteY4" fmla="*/ 3723 h 680783"/>
                      <a:gd name="connsiteX5" fmla="*/ 535994 w 975375"/>
                      <a:gd name="connsiteY5" fmla="*/ 211792 h 680783"/>
                      <a:gd name="connsiteX6" fmla="*/ 857444 w 975375"/>
                      <a:gd name="connsiteY6" fmla="*/ 144322 h 680783"/>
                      <a:gd name="connsiteX7" fmla="*/ 970603 w 975375"/>
                      <a:gd name="connsiteY7" fmla="*/ 407629 h 680783"/>
                      <a:gd name="connsiteX0" fmla="*/ 238218 w 973301"/>
                      <a:gd name="connsiteY0" fmla="*/ 502590 h 680783"/>
                      <a:gd name="connsiteX1" fmla="*/ 413338 w 973301"/>
                      <a:gd name="connsiteY1" fmla="*/ 329347 h 680783"/>
                      <a:gd name="connsiteX2" fmla="*/ 483867 w 973301"/>
                      <a:gd name="connsiteY2" fmla="*/ 618048 h 680783"/>
                      <a:gd name="connsiteX3" fmla="*/ 42128 w 973301"/>
                      <a:gd name="connsiteY3" fmla="*/ 507592 h 680783"/>
                      <a:gd name="connsiteX4" fmla="*/ 278450 w 973301"/>
                      <a:gd name="connsiteY4" fmla="*/ 3723 h 680783"/>
                      <a:gd name="connsiteX5" fmla="*/ 535994 w 973301"/>
                      <a:gd name="connsiteY5" fmla="*/ 211792 h 680783"/>
                      <a:gd name="connsiteX6" fmla="*/ 857444 w 973301"/>
                      <a:gd name="connsiteY6" fmla="*/ 144322 h 680783"/>
                      <a:gd name="connsiteX7" fmla="*/ 970603 w 973301"/>
                      <a:gd name="connsiteY7" fmla="*/ 407629 h 680783"/>
                      <a:gd name="connsiteX0" fmla="*/ 238218 w 973301"/>
                      <a:gd name="connsiteY0" fmla="*/ 502590 h 680783"/>
                      <a:gd name="connsiteX1" fmla="*/ 413338 w 973301"/>
                      <a:gd name="connsiteY1" fmla="*/ 329347 h 680783"/>
                      <a:gd name="connsiteX2" fmla="*/ 483867 w 973301"/>
                      <a:gd name="connsiteY2" fmla="*/ 618048 h 680783"/>
                      <a:gd name="connsiteX3" fmla="*/ 42128 w 973301"/>
                      <a:gd name="connsiteY3" fmla="*/ 507592 h 680783"/>
                      <a:gd name="connsiteX4" fmla="*/ 278450 w 973301"/>
                      <a:gd name="connsiteY4" fmla="*/ 3723 h 680783"/>
                      <a:gd name="connsiteX5" fmla="*/ 535994 w 973301"/>
                      <a:gd name="connsiteY5" fmla="*/ 211792 h 680783"/>
                      <a:gd name="connsiteX6" fmla="*/ 857444 w 973301"/>
                      <a:gd name="connsiteY6" fmla="*/ 144322 h 680783"/>
                      <a:gd name="connsiteX7" fmla="*/ 970603 w 973301"/>
                      <a:gd name="connsiteY7" fmla="*/ 407629 h 680783"/>
                      <a:gd name="connsiteX0" fmla="*/ 238218 w 973301"/>
                      <a:gd name="connsiteY0" fmla="*/ 502590 h 680783"/>
                      <a:gd name="connsiteX1" fmla="*/ 413338 w 973301"/>
                      <a:gd name="connsiteY1" fmla="*/ 329347 h 680783"/>
                      <a:gd name="connsiteX2" fmla="*/ 483867 w 973301"/>
                      <a:gd name="connsiteY2" fmla="*/ 618048 h 680783"/>
                      <a:gd name="connsiteX3" fmla="*/ 42128 w 973301"/>
                      <a:gd name="connsiteY3" fmla="*/ 507592 h 680783"/>
                      <a:gd name="connsiteX4" fmla="*/ 278450 w 973301"/>
                      <a:gd name="connsiteY4" fmla="*/ 3723 h 680783"/>
                      <a:gd name="connsiteX5" fmla="*/ 558028 w 973301"/>
                      <a:gd name="connsiteY5" fmla="*/ 211792 h 680783"/>
                      <a:gd name="connsiteX6" fmla="*/ 857444 w 973301"/>
                      <a:gd name="connsiteY6" fmla="*/ 144322 h 680783"/>
                      <a:gd name="connsiteX7" fmla="*/ 970603 w 973301"/>
                      <a:gd name="connsiteY7" fmla="*/ 407629 h 680783"/>
                      <a:gd name="connsiteX0" fmla="*/ 238218 w 973301"/>
                      <a:gd name="connsiteY0" fmla="*/ 503717 h 681910"/>
                      <a:gd name="connsiteX1" fmla="*/ 413338 w 973301"/>
                      <a:gd name="connsiteY1" fmla="*/ 330474 h 681910"/>
                      <a:gd name="connsiteX2" fmla="*/ 483867 w 973301"/>
                      <a:gd name="connsiteY2" fmla="*/ 619175 h 681910"/>
                      <a:gd name="connsiteX3" fmla="*/ 42128 w 973301"/>
                      <a:gd name="connsiteY3" fmla="*/ 508719 h 681910"/>
                      <a:gd name="connsiteX4" fmla="*/ 278450 w 973301"/>
                      <a:gd name="connsiteY4" fmla="*/ 4850 h 681910"/>
                      <a:gd name="connsiteX5" fmla="*/ 558028 w 973301"/>
                      <a:gd name="connsiteY5" fmla="*/ 212919 h 681910"/>
                      <a:gd name="connsiteX6" fmla="*/ 857444 w 973301"/>
                      <a:gd name="connsiteY6" fmla="*/ 145449 h 681910"/>
                      <a:gd name="connsiteX7" fmla="*/ 970603 w 973301"/>
                      <a:gd name="connsiteY7" fmla="*/ 408756 h 681910"/>
                      <a:gd name="connsiteX0" fmla="*/ 238218 w 973301"/>
                      <a:gd name="connsiteY0" fmla="*/ 503717 h 681910"/>
                      <a:gd name="connsiteX1" fmla="*/ 413338 w 973301"/>
                      <a:gd name="connsiteY1" fmla="*/ 330474 h 681910"/>
                      <a:gd name="connsiteX2" fmla="*/ 483867 w 973301"/>
                      <a:gd name="connsiteY2" fmla="*/ 619175 h 681910"/>
                      <a:gd name="connsiteX3" fmla="*/ 42128 w 973301"/>
                      <a:gd name="connsiteY3" fmla="*/ 508719 h 681910"/>
                      <a:gd name="connsiteX4" fmla="*/ 278450 w 973301"/>
                      <a:gd name="connsiteY4" fmla="*/ 4850 h 681910"/>
                      <a:gd name="connsiteX5" fmla="*/ 558028 w 973301"/>
                      <a:gd name="connsiteY5" fmla="*/ 212919 h 681910"/>
                      <a:gd name="connsiteX6" fmla="*/ 857444 w 973301"/>
                      <a:gd name="connsiteY6" fmla="*/ 145449 h 681910"/>
                      <a:gd name="connsiteX7" fmla="*/ 970603 w 973301"/>
                      <a:gd name="connsiteY7" fmla="*/ 408756 h 681910"/>
                      <a:gd name="connsiteX0" fmla="*/ 238218 w 973301"/>
                      <a:gd name="connsiteY0" fmla="*/ 506290 h 684483"/>
                      <a:gd name="connsiteX1" fmla="*/ 413338 w 973301"/>
                      <a:gd name="connsiteY1" fmla="*/ 333047 h 684483"/>
                      <a:gd name="connsiteX2" fmla="*/ 483867 w 973301"/>
                      <a:gd name="connsiteY2" fmla="*/ 621748 h 684483"/>
                      <a:gd name="connsiteX3" fmla="*/ 42128 w 973301"/>
                      <a:gd name="connsiteY3" fmla="*/ 511292 h 684483"/>
                      <a:gd name="connsiteX4" fmla="*/ 278450 w 973301"/>
                      <a:gd name="connsiteY4" fmla="*/ 7423 h 684483"/>
                      <a:gd name="connsiteX5" fmla="*/ 549765 w 973301"/>
                      <a:gd name="connsiteY5" fmla="*/ 190704 h 684483"/>
                      <a:gd name="connsiteX6" fmla="*/ 857444 w 973301"/>
                      <a:gd name="connsiteY6" fmla="*/ 148022 h 684483"/>
                      <a:gd name="connsiteX7" fmla="*/ 970603 w 973301"/>
                      <a:gd name="connsiteY7" fmla="*/ 411329 h 684483"/>
                      <a:gd name="connsiteX0" fmla="*/ 238218 w 973301"/>
                      <a:gd name="connsiteY0" fmla="*/ 503104 h 681297"/>
                      <a:gd name="connsiteX1" fmla="*/ 413338 w 973301"/>
                      <a:gd name="connsiteY1" fmla="*/ 329861 h 681297"/>
                      <a:gd name="connsiteX2" fmla="*/ 483867 w 973301"/>
                      <a:gd name="connsiteY2" fmla="*/ 618562 h 681297"/>
                      <a:gd name="connsiteX3" fmla="*/ 42128 w 973301"/>
                      <a:gd name="connsiteY3" fmla="*/ 508106 h 681297"/>
                      <a:gd name="connsiteX4" fmla="*/ 278450 w 973301"/>
                      <a:gd name="connsiteY4" fmla="*/ 4237 h 681297"/>
                      <a:gd name="connsiteX5" fmla="*/ 549765 w 973301"/>
                      <a:gd name="connsiteY5" fmla="*/ 187518 h 681297"/>
                      <a:gd name="connsiteX6" fmla="*/ 857444 w 973301"/>
                      <a:gd name="connsiteY6" fmla="*/ 144836 h 681297"/>
                      <a:gd name="connsiteX7" fmla="*/ 970603 w 973301"/>
                      <a:gd name="connsiteY7" fmla="*/ 408143 h 681297"/>
                      <a:gd name="connsiteX0" fmla="*/ 238218 w 973301"/>
                      <a:gd name="connsiteY0" fmla="*/ 503104 h 681297"/>
                      <a:gd name="connsiteX1" fmla="*/ 413338 w 973301"/>
                      <a:gd name="connsiteY1" fmla="*/ 329861 h 681297"/>
                      <a:gd name="connsiteX2" fmla="*/ 483867 w 973301"/>
                      <a:gd name="connsiteY2" fmla="*/ 618562 h 681297"/>
                      <a:gd name="connsiteX3" fmla="*/ 42128 w 973301"/>
                      <a:gd name="connsiteY3" fmla="*/ 508106 h 681297"/>
                      <a:gd name="connsiteX4" fmla="*/ 278450 w 973301"/>
                      <a:gd name="connsiteY4" fmla="*/ 4237 h 681297"/>
                      <a:gd name="connsiteX5" fmla="*/ 549765 w 973301"/>
                      <a:gd name="connsiteY5" fmla="*/ 187518 h 681297"/>
                      <a:gd name="connsiteX6" fmla="*/ 857444 w 973301"/>
                      <a:gd name="connsiteY6" fmla="*/ 144836 h 681297"/>
                      <a:gd name="connsiteX7" fmla="*/ 970603 w 973301"/>
                      <a:gd name="connsiteY7" fmla="*/ 408143 h 681297"/>
                      <a:gd name="connsiteX0" fmla="*/ 238218 w 973301"/>
                      <a:gd name="connsiteY0" fmla="*/ 503104 h 681297"/>
                      <a:gd name="connsiteX1" fmla="*/ 413338 w 973301"/>
                      <a:gd name="connsiteY1" fmla="*/ 329861 h 681297"/>
                      <a:gd name="connsiteX2" fmla="*/ 483867 w 973301"/>
                      <a:gd name="connsiteY2" fmla="*/ 618562 h 681297"/>
                      <a:gd name="connsiteX3" fmla="*/ 42128 w 973301"/>
                      <a:gd name="connsiteY3" fmla="*/ 508106 h 681297"/>
                      <a:gd name="connsiteX4" fmla="*/ 278450 w 973301"/>
                      <a:gd name="connsiteY4" fmla="*/ 4237 h 681297"/>
                      <a:gd name="connsiteX5" fmla="*/ 549765 w 973301"/>
                      <a:gd name="connsiteY5" fmla="*/ 187518 h 681297"/>
                      <a:gd name="connsiteX6" fmla="*/ 857444 w 973301"/>
                      <a:gd name="connsiteY6" fmla="*/ 144836 h 681297"/>
                      <a:gd name="connsiteX7" fmla="*/ 970603 w 973301"/>
                      <a:gd name="connsiteY7" fmla="*/ 408143 h 681297"/>
                      <a:gd name="connsiteX0" fmla="*/ 238218 w 973301"/>
                      <a:gd name="connsiteY0" fmla="*/ 501535 h 679728"/>
                      <a:gd name="connsiteX1" fmla="*/ 413338 w 973301"/>
                      <a:gd name="connsiteY1" fmla="*/ 328292 h 679728"/>
                      <a:gd name="connsiteX2" fmla="*/ 483867 w 973301"/>
                      <a:gd name="connsiteY2" fmla="*/ 616993 h 679728"/>
                      <a:gd name="connsiteX3" fmla="*/ 42128 w 973301"/>
                      <a:gd name="connsiteY3" fmla="*/ 506537 h 679728"/>
                      <a:gd name="connsiteX4" fmla="*/ 278450 w 973301"/>
                      <a:gd name="connsiteY4" fmla="*/ 2668 h 679728"/>
                      <a:gd name="connsiteX5" fmla="*/ 549765 w 973301"/>
                      <a:gd name="connsiteY5" fmla="*/ 185949 h 679728"/>
                      <a:gd name="connsiteX6" fmla="*/ 857444 w 973301"/>
                      <a:gd name="connsiteY6" fmla="*/ 143267 h 679728"/>
                      <a:gd name="connsiteX7" fmla="*/ 970603 w 973301"/>
                      <a:gd name="connsiteY7" fmla="*/ 406574 h 679728"/>
                      <a:gd name="connsiteX0" fmla="*/ 239713 w 974796"/>
                      <a:gd name="connsiteY0" fmla="*/ 509581 h 687774"/>
                      <a:gd name="connsiteX1" fmla="*/ 414833 w 974796"/>
                      <a:gd name="connsiteY1" fmla="*/ 336338 h 687774"/>
                      <a:gd name="connsiteX2" fmla="*/ 485362 w 974796"/>
                      <a:gd name="connsiteY2" fmla="*/ 625039 h 687774"/>
                      <a:gd name="connsiteX3" fmla="*/ 43623 w 974796"/>
                      <a:gd name="connsiteY3" fmla="*/ 514583 h 687774"/>
                      <a:gd name="connsiteX4" fmla="*/ 268928 w 974796"/>
                      <a:gd name="connsiteY4" fmla="*/ 2452 h 687774"/>
                      <a:gd name="connsiteX5" fmla="*/ 551260 w 974796"/>
                      <a:gd name="connsiteY5" fmla="*/ 193995 h 687774"/>
                      <a:gd name="connsiteX6" fmla="*/ 858939 w 974796"/>
                      <a:gd name="connsiteY6" fmla="*/ 151313 h 687774"/>
                      <a:gd name="connsiteX7" fmla="*/ 972098 w 974796"/>
                      <a:gd name="connsiteY7" fmla="*/ 414620 h 687774"/>
                      <a:gd name="connsiteX0" fmla="*/ 239713 w 974796"/>
                      <a:gd name="connsiteY0" fmla="*/ 508440 h 686633"/>
                      <a:gd name="connsiteX1" fmla="*/ 414833 w 974796"/>
                      <a:gd name="connsiteY1" fmla="*/ 335197 h 686633"/>
                      <a:gd name="connsiteX2" fmla="*/ 485362 w 974796"/>
                      <a:gd name="connsiteY2" fmla="*/ 623898 h 686633"/>
                      <a:gd name="connsiteX3" fmla="*/ 43623 w 974796"/>
                      <a:gd name="connsiteY3" fmla="*/ 513442 h 686633"/>
                      <a:gd name="connsiteX4" fmla="*/ 268928 w 974796"/>
                      <a:gd name="connsiteY4" fmla="*/ 1311 h 686633"/>
                      <a:gd name="connsiteX5" fmla="*/ 551260 w 974796"/>
                      <a:gd name="connsiteY5" fmla="*/ 192854 h 686633"/>
                      <a:gd name="connsiteX6" fmla="*/ 858939 w 974796"/>
                      <a:gd name="connsiteY6" fmla="*/ 150172 h 686633"/>
                      <a:gd name="connsiteX7" fmla="*/ 972098 w 974796"/>
                      <a:gd name="connsiteY7" fmla="*/ 413479 h 68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4796" h="686633">
                        <a:moveTo>
                          <a:pt x="239713" y="508440"/>
                        </a:moveTo>
                        <a:cubicBezTo>
                          <a:pt x="220051" y="400199"/>
                          <a:pt x="313311" y="308483"/>
                          <a:pt x="414833" y="335197"/>
                        </a:cubicBezTo>
                        <a:cubicBezTo>
                          <a:pt x="568709" y="355231"/>
                          <a:pt x="571103" y="526747"/>
                          <a:pt x="485362" y="623898"/>
                        </a:cubicBezTo>
                        <a:cubicBezTo>
                          <a:pt x="359231" y="741315"/>
                          <a:pt x="103653" y="687971"/>
                          <a:pt x="43623" y="513442"/>
                        </a:cubicBezTo>
                        <a:cubicBezTo>
                          <a:pt x="-86006" y="165544"/>
                          <a:pt x="98347" y="15949"/>
                          <a:pt x="268928" y="1311"/>
                        </a:cubicBezTo>
                        <a:cubicBezTo>
                          <a:pt x="423631" y="-11041"/>
                          <a:pt x="534267" y="64743"/>
                          <a:pt x="551260" y="192854"/>
                        </a:cubicBezTo>
                        <a:cubicBezTo>
                          <a:pt x="632704" y="84983"/>
                          <a:pt x="783005" y="98296"/>
                          <a:pt x="858939" y="150172"/>
                        </a:cubicBezTo>
                        <a:cubicBezTo>
                          <a:pt x="963678" y="201219"/>
                          <a:pt x="983037" y="310103"/>
                          <a:pt x="972098" y="413479"/>
                        </a:cubicBezTo>
                      </a:path>
                    </a:pathLst>
                  </a:cu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8" name="자유형: 도형 44">
                    <a:extLst>
                      <a:ext uri="{FF2B5EF4-FFF2-40B4-BE49-F238E27FC236}">
                        <a16:creationId xmlns:a16="http://schemas.microsoft.com/office/drawing/2014/main" id="{0FBCC4AA-BC17-4A1B-B4EC-F2165308D536}"/>
                      </a:ext>
                    </a:extLst>
                  </p:cNvPr>
                  <p:cNvSpPr/>
                  <p:nvPr/>
                </p:nvSpPr>
                <p:spPr>
                  <a:xfrm>
                    <a:off x="6646452" y="3560646"/>
                    <a:ext cx="483425" cy="785841"/>
                  </a:xfrm>
                  <a:custGeom>
                    <a:avLst/>
                    <a:gdLst>
                      <a:gd name="connsiteX0" fmla="*/ 0 w 647934"/>
                      <a:gd name="connsiteY0" fmla="*/ 277685 h 1051840"/>
                      <a:gd name="connsiteX1" fmla="*/ 330979 w 647934"/>
                      <a:gd name="connsiteY1" fmla="*/ 0 h 1051840"/>
                      <a:gd name="connsiteX2" fmla="*/ 560982 w 647934"/>
                      <a:gd name="connsiteY2" fmla="*/ 171099 h 1051840"/>
                      <a:gd name="connsiteX3" fmla="*/ 468420 w 647934"/>
                      <a:gd name="connsiteY3" fmla="*/ 493663 h 1051840"/>
                      <a:gd name="connsiteX4" fmla="*/ 647934 w 647934"/>
                      <a:gd name="connsiteY4" fmla="*/ 793789 h 1051840"/>
                      <a:gd name="connsiteX5" fmla="*/ 468420 w 647934"/>
                      <a:gd name="connsiteY5" fmla="*/ 1051840 h 1051840"/>
                      <a:gd name="connsiteX0" fmla="*/ 0 w 647934"/>
                      <a:gd name="connsiteY0" fmla="*/ 277685 h 1051840"/>
                      <a:gd name="connsiteX1" fmla="*/ 330979 w 647934"/>
                      <a:gd name="connsiteY1" fmla="*/ 0 h 1051840"/>
                      <a:gd name="connsiteX2" fmla="*/ 560982 w 647934"/>
                      <a:gd name="connsiteY2" fmla="*/ 171099 h 1051840"/>
                      <a:gd name="connsiteX3" fmla="*/ 468420 w 647934"/>
                      <a:gd name="connsiteY3" fmla="*/ 493663 h 1051840"/>
                      <a:gd name="connsiteX4" fmla="*/ 647934 w 647934"/>
                      <a:gd name="connsiteY4" fmla="*/ 793789 h 1051840"/>
                      <a:gd name="connsiteX5" fmla="*/ 468420 w 647934"/>
                      <a:gd name="connsiteY5" fmla="*/ 1051840 h 1051840"/>
                      <a:gd name="connsiteX0" fmla="*/ 0 w 647937"/>
                      <a:gd name="connsiteY0" fmla="*/ 277685 h 1051840"/>
                      <a:gd name="connsiteX1" fmla="*/ 330979 w 647937"/>
                      <a:gd name="connsiteY1" fmla="*/ 0 h 1051840"/>
                      <a:gd name="connsiteX2" fmla="*/ 560982 w 647937"/>
                      <a:gd name="connsiteY2" fmla="*/ 171099 h 1051840"/>
                      <a:gd name="connsiteX3" fmla="*/ 468420 w 647937"/>
                      <a:gd name="connsiteY3" fmla="*/ 493663 h 1051840"/>
                      <a:gd name="connsiteX4" fmla="*/ 647934 w 647937"/>
                      <a:gd name="connsiteY4" fmla="*/ 793789 h 1051840"/>
                      <a:gd name="connsiteX5" fmla="*/ 468420 w 647937"/>
                      <a:gd name="connsiteY5" fmla="*/ 1051840 h 1051840"/>
                      <a:gd name="connsiteX0" fmla="*/ 0 w 647937"/>
                      <a:gd name="connsiteY0" fmla="*/ 277685 h 1051840"/>
                      <a:gd name="connsiteX1" fmla="*/ 330979 w 647937"/>
                      <a:gd name="connsiteY1" fmla="*/ 0 h 1051840"/>
                      <a:gd name="connsiteX2" fmla="*/ 560982 w 647937"/>
                      <a:gd name="connsiteY2" fmla="*/ 171099 h 1051840"/>
                      <a:gd name="connsiteX3" fmla="*/ 468420 w 647937"/>
                      <a:gd name="connsiteY3" fmla="*/ 493663 h 1051840"/>
                      <a:gd name="connsiteX4" fmla="*/ 647934 w 647937"/>
                      <a:gd name="connsiteY4" fmla="*/ 793789 h 1051840"/>
                      <a:gd name="connsiteX5" fmla="*/ 468420 w 647937"/>
                      <a:gd name="connsiteY5" fmla="*/ 1051840 h 1051840"/>
                      <a:gd name="connsiteX0" fmla="*/ 0 w 647937"/>
                      <a:gd name="connsiteY0" fmla="*/ 277685 h 1035314"/>
                      <a:gd name="connsiteX1" fmla="*/ 330979 w 647937"/>
                      <a:gd name="connsiteY1" fmla="*/ 0 h 1035314"/>
                      <a:gd name="connsiteX2" fmla="*/ 560982 w 647937"/>
                      <a:gd name="connsiteY2" fmla="*/ 171099 h 1035314"/>
                      <a:gd name="connsiteX3" fmla="*/ 468420 w 647937"/>
                      <a:gd name="connsiteY3" fmla="*/ 493663 h 1035314"/>
                      <a:gd name="connsiteX4" fmla="*/ 647934 w 647937"/>
                      <a:gd name="connsiteY4" fmla="*/ 793789 h 1035314"/>
                      <a:gd name="connsiteX5" fmla="*/ 465665 w 647937"/>
                      <a:gd name="connsiteY5" fmla="*/ 1035314 h 1035314"/>
                      <a:gd name="connsiteX0" fmla="*/ 0 w 642428"/>
                      <a:gd name="connsiteY0" fmla="*/ 277685 h 1035314"/>
                      <a:gd name="connsiteX1" fmla="*/ 330979 w 642428"/>
                      <a:gd name="connsiteY1" fmla="*/ 0 h 1035314"/>
                      <a:gd name="connsiteX2" fmla="*/ 560982 w 642428"/>
                      <a:gd name="connsiteY2" fmla="*/ 171099 h 1035314"/>
                      <a:gd name="connsiteX3" fmla="*/ 468420 w 642428"/>
                      <a:gd name="connsiteY3" fmla="*/ 493663 h 1035314"/>
                      <a:gd name="connsiteX4" fmla="*/ 642425 w 642428"/>
                      <a:gd name="connsiteY4" fmla="*/ 769001 h 1035314"/>
                      <a:gd name="connsiteX5" fmla="*/ 465665 w 642428"/>
                      <a:gd name="connsiteY5" fmla="*/ 1035314 h 1035314"/>
                      <a:gd name="connsiteX0" fmla="*/ 0 w 642428"/>
                      <a:gd name="connsiteY0" fmla="*/ 277685 h 1035314"/>
                      <a:gd name="connsiteX1" fmla="*/ 330979 w 642428"/>
                      <a:gd name="connsiteY1" fmla="*/ 0 h 1035314"/>
                      <a:gd name="connsiteX2" fmla="*/ 560982 w 642428"/>
                      <a:gd name="connsiteY2" fmla="*/ 171099 h 1035314"/>
                      <a:gd name="connsiteX3" fmla="*/ 468420 w 642428"/>
                      <a:gd name="connsiteY3" fmla="*/ 493663 h 1035314"/>
                      <a:gd name="connsiteX4" fmla="*/ 642425 w 642428"/>
                      <a:gd name="connsiteY4" fmla="*/ 769001 h 1035314"/>
                      <a:gd name="connsiteX5" fmla="*/ 465665 w 642428"/>
                      <a:gd name="connsiteY5" fmla="*/ 1035314 h 1035314"/>
                      <a:gd name="connsiteX0" fmla="*/ 0 w 642501"/>
                      <a:gd name="connsiteY0" fmla="*/ 277685 h 1035314"/>
                      <a:gd name="connsiteX1" fmla="*/ 330979 w 642501"/>
                      <a:gd name="connsiteY1" fmla="*/ 0 h 1035314"/>
                      <a:gd name="connsiteX2" fmla="*/ 560982 w 642501"/>
                      <a:gd name="connsiteY2" fmla="*/ 171099 h 1035314"/>
                      <a:gd name="connsiteX3" fmla="*/ 468420 w 642501"/>
                      <a:gd name="connsiteY3" fmla="*/ 493663 h 1035314"/>
                      <a:gd name="connsiteX4" fmla="*/ 642425 w 642501"/>
                      <a:gd name="connsiteY4" fmla="*/ 769001 h 1035314"/>
                      <a:gd name="connsiteX5" fmla="*/ 465665 w 642501"/>
                      <a:gd name="connsiteY5" fmla="*/ 1035314 h 1035314"/>
                      <a:gd name="connsiteX0" fmla="*/ 0 w 642501"/>
                      <a:gd name="connsiteY0" fmla="*/ 277685 h 1035314"/>
                      <a:gd name="connsiteX1" fmla="*/ 330979 w 642501"/>
                      <a:gd name="connsiteY1" fmla="*/ 0 h 1035314"/>
                      <a:gd name="connsiteX2" fmla="*/ 560982 w 642501"/>
                      <a:gd name="connsiteY2" fmla="*/ 171099 h 1035314"/>
                      <a:gd name="connsiteX3" fmla="*/ 468420 w 642501"/>
                      <a:gd name="connsiteY3" fmla="*/ 493663 h 1035314"/>
                      <a:gd name="connsiteX4" fmla="*/ 642425 w 642501"/>
                      <a:gd name="connsiteY4" fmla="*/ 769001 h 1035314"/>
                      <a:gd name="connsiteX5" fmla="*/ 465665 w 642501"/>
                      <a:gd name="connsiteY5" fmla="*/ 1035314 h 1035314"/>
                      <a:gd name="connsiteX0" fmla="*/ 0 w 642501"/>
                      <a:gd name="connsiteY0" fmla="*/ 277685 h 1035314"/>
                      <a:gd name="connsiteX1" fmla="*/ 330979 w 642501"/>
                      <a:gd name="connsiteY1" fmla="*/ 0 h 1035314"/>
                      <a:gd name="connsiteX2" fmla="*/ 560982 w 642501"/>
                      <a:gd name="connsiteY2" fmla="*/ 171099 h 1035314"/>
                      <a:gd name="connsiteX3" fmla="*/ 468420 w 642501"/>
                      <a:gd name="connsiteY3" fmla="*/ 493663 h 1035314"/>
                      <a:gd name="connsiteX4" fmla="*/ 642425 w 642501"/>
                      <a:gd name="connsiteY4" fmla="*/ 769001 h 1035314"/>
                      <a:gd name="connsiteX5" fmla="*/ 465665 w 642501"/>
                      <a:gd name="connsiteY5" fmla="*/ 1035314 h 1035314"/>
                      <a:gd name="connsiteX0" fmla="*/ 0 w 642489"/>
                      <a:gd name="connsiteY0" fmla="*/ 277685 h 1035314"/>
                      <a:gd name="connsiteX1" fmla="*/ 330979 w 642489"/>
                      <a:gd name="connsiteY1" fmla="*/ 0 h 1035314"/>
                      <a:gd name="connsiteX2" fmla="*/ 560982 w 642489"/>
                      <a:gd name="connsiteY2" fmla="*/ 171099 h 1035314"/>
                      <a:gd name="connsiteX3" fmla="*/ 446386 w 642489"/>
                      <a:gd name="connsiteY3" fmla="*/ 490909 h 1035314"/>
                      <a:gd name="connsiteX4" fmla="*/ 642425 w 642489"/>
                      <a:gd name="connsiteY4" fmla="*/ 769001 h 1035314"/>
                      <a:gd name="connsiteX5" fmla="*/ 465665 w 642489"/>
                      <a:gd name="connsiteY5" fmla="*/ 1035314 h 1035314"/>
                      <a:gd name="connsiteX0" fmla="*/ 0 w 642733"/>
                      <a:gd name="connsiteY0" fmla="*/ 277685 h 1035314"/>
                      <a:gd name="connsiteX1" fmla="*/ 330979 w 642733"/>
                      <a:gd name="connsiteY1" fmla="*/ 0 h 1035314"/>
                      <a:gd name="connsiteX2" fmla="*/ 560982 w 642733"/>
                      <a:gd name="connsiteY2" fmla="*/ 171099 h 1035314"/>
                      <a:gd name="connsiteX3" fmla="*/ 446386 w 642733"/>
                      <a:gd name="connsiteY3" fmla="*/ 490909 h 1035314"/>
                      <a:gd name="connsiteX4" fmla="*/ 642425 w 642733"/>
                      <a:gd name="connsiteY4" fmla="*/ 769001 h 1035314"/>
                      <a:gd name="connsiteX5" fmla="*/ 465665 w 642733"/>
                      <a:gd name="connsiteY5" fmla="*/ 1035314 h 1035314"/>
                      <a:gd name="connsiteX0" fmla="*/ 0 w 642733"/>
                      <a:gd name="connsiteY0" fmla="*/ 277685 h 1035314"/>
                      <a:gd name="connsiteX1" fmla="*/ 330979 w 642733"/>
                      <a:gd name="connsiteY1" fmla="*/ 0 h 1035314"/>
                      <a:gd name="connsiteX2" fmla="*/ 560982 w 642733"/>
                      <a:gd name="connsiteY2" fmla="*/ 171099 h 1035314"/>
                      <a:gd name="connsiteX3" fmla="*/ 446386 w 642733"/>
                      <a:gd name="connsiteY3" fmla="*/ 490909 h 1035314"/>
                      <a:gd name="connsiteX4" fmla="*/ 642425 w 642733"/>
                      <a:gd name="connsiteY4" fmla="*/ 769001 h 1035314"/>
                      <a:gd name="connsiteX5" fmla="*/ 465665 w 642733"/>
                      <a:gd name="connsiteY5" fmla="*/ 1035314 h 1035314"/>
                      <a:gd name="connsiteX0" fmla="*/ 0 w 642564"/>
                      <a:gd name="connsiteY0" fmla="*/ 277685 h 1035314"/>
                      <a:gd name="connsiteX1" fmla="*/ 330979 w 642564"/>
                      <a:gd name="connsiteY1" fmla="*/ 0 h 1035314"/>
                      <a:gd name="connsiteX2" fmla="*/ 560982 w 642564"/>
                      <a:gd name="connsiteY2" fmla="*/ 171099 h 1035314"/>
                      <a:gd name="connsiteX3" fmla="*/ 446386 w 642564"/>
                      <a:gd name="connsiteY3" fmla="*/ 490909 h 1035314"/>
                      <a:gd name="connsiteX4" fmla="*/ 642425 w 642564"/>
                      <a:gd name="connsiteY4" fmla="*/ 769001 h 1035314"/>
                      <a:gd name="connsiteX5" fmla="*/ 465665 w 642564"/>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80359 h 1037988"/>
                      <a:gd name="connsiteX1" fmla="*/ 330979 w 639815"/>
                      <a:gd name="connsiteY1" fmla="*/ 2674 h 1037988"/>
                      <a:gd name="connsiteX2" fmla="*/ 560982 w 639815"/>
                      <a:gd name="connsiteY2" fmla="*/ 173773 h 1037988"/>
                      <a:gd name="connsiteX3" fmla="*/ 446386 w 639815"/>
                      <a:gd name="connsiteY3" fmla="*/ 493583 h 1037988"/>
                      <a:gd name="connsiteX4" fmla="*/ 639670 w 639815"/>
                      <a:gd name="connsiteY4" fmla="*/ 763412 h 1037988"/>
                      <a:gd name="connsiteX5" fmla="*/ 465665 w 639815"/>
                      <a:gd name="connsiteY5" fmla="*/ 1037988 h 1037988"/>
                      <a:gd name="connsiteX0" fmla="*/ 0 w 639815"/>
                      <a:gd name="connsiteY0" fmla="*/ 284735 h 1042364"/>
                      <a:gd name="connsiteX1" fmla="*/ 330979 w 639815"/>
                      <a:gd name="connsiteY1" fmla="*/ 7050 h 1042364"/>
                      <a:gd name="connsiteX2" fmla="*/ 560982 w 639815"/>
                      <a:gd name="connsiteY2" fmla="*/ 178149 h 1042364"/>
                      <a:gd name="connsiteX3" fmla="*/ 446386 w 639815"/>
                      <a:gd name="connsiteY3" fmla="*/ 497959 h 1042364"/>
                      <a:gd name="connsiteX4" fmla="*/ 639670 w 639815"/>
                      <a:gd name="connsiteY4" fmla="*/ 767788 h 1042364"/>
                      <a:gd name="connsiteX5" fmla="*/ 465665 w 639815"/>
                      <a:gd name="connsiteY5" fmla="*/ 1042364 h 1042364"/>
                      <a:gd name="connsiteX0" fmla="*/ 0 w 639815"/>
                      <a:gd name="connsiteY0" fmla="*/ 284735 h 1042364"/>
                      <a:gd name="connsiteX1" fmla="*/ 330979 w 639815"/>
                      <a:gd name="connsiteY1" fmla="*/ 7050 h 1042364"/>
                      <a:gd name="connsiteX2" fmla="*/ 560982 w 639815"/>
                      <a:gd name="connsiteY2" fmla="*/ 178149 h 1042364"/>
                      <a:gd name="connsiteX3" fmla="*/ 446386 w 639815"/>
                      <a:gd name="connsiteY3" fmla="*/ 497959 h 1042364"/>
                      <a:gd name="connsiteX4" fmla="*/ 639670 w 639815"/>
                      <a:gd name="connsiteY4" fmla="*/ 767788 h 1042364"/>
                      <a:gd name="connsiteX5" fmla="*/ 465665 w 639815"/>
                      <a:gd name="connsiteY5" fmla="*/ 1042364 h 1042364"/>
                      <a:gd name="connsiteX0" fmla="*/ 0 w 639815"/>
                      <a:gd name="connsiteY0" fmla="*/ 278763 h 1036392"/>
                      <a:gd name="connsiteX1" fmla="*/ 330979 w 639815"/>
                      <a:gd name="connsiteY1" fmla="*/ 1078 h 1036392"/>
                      <a:gd name="connsiteX2" fmla="*/ 560982 w 639815"/>
                      <a:gd name="connsiteY2" fmla="*/ 172177 h 1036392"/>
                      <a:gd name="connsiteX3" fmla="*/ 446386 w 639815"/>
                      <a:gd name="connsiteY3" fmla="*/ 491987 h 1036392"/>
                      <a:gd name="connsiteX4" fmla="*/ 639670 w 639815"/>
                      <a:gd name="connsiteY4" fmla="*/ 761816 h 1036392"/>
                      <a:gd name="connsiteX5" fmla="*/ 465665 w 639815"/>
                      <a:gd name="connsiteY5" fmla="*/ 1036392 h 1036392"/>
                      <a:gd name="connsiteX0" fmla="*/ 0 w 639815"/>
                      <a:gd name="connsiteY0" fmla="*/ 280192 h 1037821"/>
                      <a:gd name="connsiteX1" fmla="*/ 330979 w 639815"/>
                      <a:gd name="connsiteY1" fmla="*/ 2507 h 1037821"/>
                      <a:gd name="connsiteX2" fmla="*/ 560982 w 639815"/>
                      <a:gd name="connsiteY2" fmla="*/ 173606 h 1037821"/>
                      <a:gd name="connsiteX3" fmla="*/ 446386 w 639815"/>
                      <a:gd name="connsiteY3" fmla="*/ 493416 h 1037821"/>
                      <a:gd name="connsiteX4" fmla="*/ 639670 w 639815"/>
                      <a:gd name="connsiteY4" fmla="*/ 763245 h 1037821"/>
                      <a:gd name="connsiteX5" fmla="*/ 465665 w 639815"/>
                      <a:gd name="connsiteY5" fmla="*/ 1037821 h 1037821"/>
                      <a:gd name="connsiteX0" fmla="*/ 32 w 639847"/>
                      <a:gd name="connsiteY0" fmla="*/ 279537 h 1037166"/>
                      <a:gd name="connsiteX1" fmla="*/ 331011 w 639847"/>
                      <a:gd name="connsiteY1" fmla="*/ 1852 h 1037166"/>
                      <a:gd name="connsiteX2" fmla="*/ 561014 w 639847"/>
                      <a:gd name="connsiteY2" fmla="*/ 172951 h 1037166"/>
                      <a:gd name="connsiteX3" fmla="*/ 446418 w 639847"/>
                      <a:gd name="connsiteY3" fmla="*/ 492761 h 1037166"/>
                      <a:gd name="connsiteX4" fmla="*/ 639702 w 639847"/>
                      <a:gd name="connsiteY4" fmla="*/ 762590 h 1037166"/>
                      <a:gd name="connsiteX5" fmla="*/ 465697 w 639847"/>
                      <a:gd name="connsiteY5" fmla="*/ 1037166 h 1037166"/>
                      <a:gd name="connsiteX0" fmla="*/ 32 w 639847"/>
                      <a:gd name="connsiteY0" fmla="*/ 279537 h 1037166"/>
                      <a:gd name="connsiteX1" fmla="*/ 331011 w 639847"/>
                      <a:gd name="connsiteY1" fmla="*/ 1852 h 1037166"/>
                      <a:gd name="connsiteX2" fmla="*/ 561014 w 639847"/>
                      <a:gd name="connsiteY2" fmla="*/ 172951 h 1037166"/>
                      <a:gd name="connsiteX3" fmla="*/ 446418 w 639847"/>
                      <a:gd name="connsiteY3" fmla="*/ 492761 h 1037166"/>
                      <a:gd name="connsiteX4" fmla="*/ 639702 w 639847"/>
                      <a:gd name="connsiteY4" fmla="*/ 762590 h 1037166"/>
                      <a:gd name="connsiteX5" fmla="*/ 465697 w 639847"/>
                      <a:gd name="connsiteY5" fmla="*/ 1037166 h 1037166"/>
                      <a:gd name="connsiteX0" fmla="*/ 32 w 639847"/>
                      <a:gd name="connsiteY0" fmla="*/ 279537 h 1037166"/>
                      <a:gd name="connsiteX1" fmla="*/ 331011 w 639847"/>
                      <a:gd name="connsiteY1" fmla="*/ 1852 h 1037166"/>
                      <a:gd name="connsiteX2" fmla="*/ 561014 w 639847"/>
                      <a:gd name="connsiteY2" fmla="*/ 172951 h 1037166"/>
                      <a:gd name="connsiteX3" fmla="*/ 446418 w 639847"/>
                      <a:gd name="connsiteY3" fmla="*/ 492761 h 1037166"/>
                      <a:gd name="connsiteX4" fmla="*/ 639702 w 639847"/>
                      <a:gd name="connsiteY4" fmla="*/ 762590 h 1037166"/>
                      <a:gd name="connsiteX5" fmla="*/ 465697 w 639847"/>
                      <a:gd name="connsiteY5" fmla="*/ 1037166 h 1037166"/>
                      <a:gd name="connsiteX0" fmla="*/ 26 w 639841"/>
                      <a:gd name="connsiteY0" fmla="*/ 279060 h 1036689"/>
                      <a:gd name="connsiteX1" fmla="*/ 331005 w 639841"/>
                      <a:gd name="connsiteY1" fmla="*/ 1375 h 1036689"/>
                      <a:gd name="connsiteX2" fmla="*/ 561008 w 639841"/>
                      <a:gd name="connsiteY2" fmla="*/ 172474 h 1036689"/>
                      <a:gd name="connsiteX3" fmla="*/ 446412 w 639841"/>
                      <a:gd name="connsiteY3" fmla="*/ 492284 h 1036689"/>
                      <a:gd name="connsiteX4" fmla="*/ 639696 w 639841"/>
                      <a:gd name="connsiteY4" fmla="*/ 762113 h 1036689"/>
                      <a:gd name="connsiteX5" fmla="*/ 465691 w 639841"/>
                      <a:gd name="connsiteY5" fmla="*/ 1036689 h 1036689"/>
                      <a:gd name="connsiteX0" fmla="*/ 26 w 639841"/>
                      <a:gd name="connsiteY0" fmla="*/ 279103 h 1036732"/>
                      <a:gd name="connsiteX1" fmla="*/ 331005 w 639841"/>
                      <a:gd name="connsiteY1" fmla="*/ 1418 h 1036732"/>
                      <a:gd name="connsiteX2" fmla="*/ 561008 w 639841"/>
                      <a:gd name="connsiteY2" fmla="*/ 172517 h 1036732"/>
                      <a:gd name="connsiteX3" fmla="*/ 446412 w 639841"/>
                      <a:gd name="connsiteY3" fmla="*/ 492327 h 1036732"/>
                      <a:gd name="connsiteX4" fmla="*/ 639696 w 639841"/>
                      <a:gd name="connsiteY4" fmla="*/ 762156 h 1036732"/>
                      <a:gd name="connsiteX5" fmla="*/ 465691 w 639841"/>
                      <a:gd name="connsiteY5" fmla="*/ 1036732 h 1036732"/>
                      <a:gd name="connsiteX0" fmla="*/ 26 w 639841"/>
                      <a:gd name="connsiteY0" fmla="*/ 279060 h 1036689"/>
                      <a:gd name="connsiteX1" fmla="*/ 331005 w 639841"/>
                      <a:gd name="connsiteY1" fmla="*/ 1375 h 1036689"/>
                      <a:gd name="connsiteX2" fmla="*/ 561008 w 639841"/>
                      <a:gd name="connsiteY2" fmla="*/ 172474 h 1036689"/>
                      <a:gd name="connsiteX3" fmla="*/ 446412 w 639841"/>
                      <a:gd name="connsiteY3" fmla="*/ 492284 h 1036689"/>
                      <a:gd name="connsiteX4" fmla="*/ 639696 w 639841"/>
                      <a:gd name="connsiteY4" fmla="*/ 762113 h 1036689"/>
                      <a:gd name="connsiteX5" fmla="*/ 465691 w 639841"/>
                      <a:gd name="connsiteY5" fmla="*/ 1036689 h 1036689"/>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40 w 620576"/>
                      <a:gd name="connsiteY0" fmla="*/ 296331 h 1037435"/>
                      <a:gd name="connsiteX1" fmla="*/ 311740 w 620576"/>
                      <a:gd name="connsiteY1" fmla="*/ 2121 h 1037435"/>
                      <a:gd name="connsiteX2" fmla="*/ 541743 w 620576"/>
                      <a:gd name="connsiteY2" fmla="*/ 173220 h 1037435"/>
                      <a:gd name="connsiteX3" fmla="*/ 427147 w 620576"/>
                      <a:gd name="connsiteY3" fmla="*/ 493030 h 1037435"/>
                      <a:gd name="connsiteX4" fmla="*/ 620431 w 620576"/>
                      <a:gd name="connsiteY4" fmla="*/ 762859 h 1037435"/>
                      <a:gd name="connsiteX5" fmla="*/ 446426 w 620576"/>
                      <a:gd name="connsiteY5" fmla="*/ 1037435 h 1037435"/>
                      <a:gd name="connsiteX0" fmla="*/ 5008 w 625544"/>
                      <a:gd name="connsiteY0" fmla="*/ 297012 h 1038116"/>
                      <a:gd name="connsiteX1" fmla="*/ 316708 w 625544"/>
                      <a:gd name="connsiteY1" fmla="*/ 2802 h 1038116"/>
                      <a:gd name="connsiteX2" fmla="*/ 546711 w 625544"/>
                      <a:gd name="connsiteY2" fmla="*/ 173901 h 1038116"/>
                      <a:gd name="connsiteX3" fmla="*/ 432115 w 625544"/>
                      <a:gd name="connsiteY3" fmla="*/ 493711 h 1038116"/>
                      <a:gd name="connsiteX4" fmla="*/ 625399 w 625544"/>
                      <a:gd name="connsiteY4" fmla="*/ 763540 h 1038116"/>
                      <a:gd name="connsiteX5" fmla="*/ 451394 w 625544"/>
                      <a:gd name="connsiteY5" fmla="*/ 1038116 h 1038116"/>
                      <a:gd name="connsiteX0" fmla="*/ 5008 w 625544"/>
                      <a:gd name="connsiteY0" fmla="*/ 299704 h 1040808"/>
                      <a:gd name="connsiteX1" fmla="*/ 316708 w 625544"/>
                      <a:gd name="connsiteY1" fmla="*/ 2739 h 1040808"/>
                      <a:gd name="connsiteX2" fmla="*/ 546711 w 625544"/>
                      <a:gd name="connsiteY2" fmla="*/ 176593 h 1040808"/>
                      <a:gd name="connsiteX3" fmla="*/ 432115 w 625544"/>
                      <a:gd name="connsiteY3" fmla="*/ 496403 h 1040808"/>
                      <a:gd name="connsiteX4" fmla="*/ 625399 w 625544"/>
                      <a:gd name="connsiteY4" fmla="*/ 766232 h 1040808"/>
                      <a:gd name="connsiteX5" fmla="*/ 451394 w 625544"/>
                      <a:gd name="connsiteY5" fmla="*/ 1040808 h 1040808"/>
                      <a:gd name="connsiteX0" fmla="*/ 4206 w 624742"/>
                      <a:gd name="connsiteY0" fmla="*/ 298093 h 1039197"/>
                      <a:gd name="connsiteX1" fmla="*/ 315906 w 624742"/>
                      <a:gd name="connsiteY1" fmla="*/ 1128 h 1039197"/>
                      <a:gd name="connsiteX2" fmla="*/ 545909 w 624742"/>
                      <a:gd name="connsiteY2" fmla="*/ 174982 h 1039197"/>
                      <a:gd name="connsiteX3" fmla="*/ 431313 w 624742"/>
                      <a:gd name="connsiteY3" fmla="*/ 494792 h 1039197"/>
                      <a:gd name="connsiteX4" fmla="*/ 624597 w 624742"/>
                      <a:gd name="connsiteY4" fmla="*/ 764621 h 1039197"/>
                      <a:gd name="connsiteX5" fmla="*/ 450592 w 624742"/>
                      <a:gd name="connsiteY5" fmla="*/ 1039197 h 1039197"/>
                      <a:gd name="connsiteX0" fmla="*/ 4206 w 624742"/>
                      <a:gd name="connsiteY0" fmla="*/ 298093 h 1039197"/>
                      <a:gd name="connsiteX1" fmla="*/ 315906 w 624742"/>
                      <a:gd name="connsiteY1" fmla="*/ 1128 h 1039197"/>
                      <a:gd name="connsiteX2" fmla="*/ 545909 w 624742"/>
                      <a:gd name="connsiteY2" fmla="*/ 174982 h 1039197"/>
                      <a:gd name="connsiteX3" fmla="*/ 431313 w 624742"/>
                      <a:gd name="connsiteY3" fmla="*/ 494792 h 1039197"/>
                      <a:gd name="connsiteX4" fmla="*/ 624597 w 624742"/>
                      <a:gd name="connsiteY4" fmla="*/ 764621 h 1039197"/>
                      <a:gd name="connsiteX5" fmla="*/ 450592 w 624742"/>
                      <a:gd name="connsiteY5" fmla="*/ 1039197 h 1039197"/>
                      <a:gd name="connsiteX0" fmla="*/ 4206 w 625023"/>
                      <a:gd name="connsiteY0" fmla="*/ 298093 h 1039197"/>
                      <a:gd name="connsiteX1" fmla="*/ 315906 w 625023"/>
                      <a:gd name="connsiteY1" fmla="*/ 1128 h 1039197"/>
                      <a:gd name="connsiteX2" fmla="*/ 545909 w 625023"/>
                      <a:gd name="connsiteY2" fmla="*/ 174982 h 1039197"/>
                      <a:gd name="connsiteX3" fmla="*/ 431313 w 625023"/>
                      <a:gd name="connsiteY3" fmla="*/ 494792 h 1039197"/>
                      <a:gd name="connsiteX4" fmla="*/ 624597 w 625023"/>
                      <a:gd name="connsiteY4" fmla="*/ 764621 h 1039197"/>
                      <a:gd name="connsiteX5" fmla="*/ 450592 w 625023"/>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5059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5059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25804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417542 w 641503"/>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417542 w 641503"/>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399268 w 641503"/>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399268 w 641503"/>
                      <a:gd name="connsiteY5" fmla="*/ 1039197 h 1039197"/>
                      <a:gd name="connsiteX0" fmla="*/ 4206 w 641503"/>
                      <a:gd name="connsiteY0" fmla="*/ 298093 h 1042808"/>
                      <a:gd name="connsiteX1" fmla="*/ 315906 w 641503"/>
                      <a:gd name="connsiteY1" fmla="*/ 1128 h 1042808"/>
                      <a:gd name="connsiteX2" fmla="*/ 545909 w 641503"/>
                      <a:gd name="connsiteY2" fmla="*/ 174982 h 1042808"/>
                      <a:gd name="connsiteX3" fmla="*/ 431313 w 641503"/>
                      <a:gd name="connsiteY3" fmla="*/ 494792 h 1042808"/>
                      <a:gd name="connsiteX4" fmla="*/ 641122 w 641503"/>
                      <a:gd name="connsiteY4" fmla="*/ 764621 h 1042808"/>
                      <a:gd name="connsiteX5" fmla="*/ 384825 w 641503"/>
                      <a:gd name="connsiteY5" fmla="*/ 1042808 h 1042808"/>
                      <a:gd name="connsiteX0" fmla="*/ 4206 w 641503"/>
                      <a:gd name="connsiteY0" fmla="*/ 298093 h 1042808"/>
                      <a:gd name="connsiteX1" fmla="*/ 315906 w 641503"/>
                      <a:gd name="connsiteY1" fmla="*/ 1128 h 1042808"/>
                      <a:gd name="connsiteX2" fmla="*/ 545909 w 641503"/>
                      <a:gd name="connsiteY2" fmla="*/ 174982 h 1042808"/>
                      <a:gd name="connsiteX3" fmla="*/ 431313 w 641503"/>
                      <a:gd name="connsiteY3" fmla="*/ 494792 h 1042808"/>
                      <a:gd name="connsiteX4" fmla="*/ 641122 w 641503"/>
                      <a:gd name="connsiteY4" fmla="*/ 764621 h 1042808"/>
                      <a:gd name="connsiteX5" fmla="*/ 384825 w 641503"/>
                      <a:gd name="connsiteY5" fmla="*/ 1042808 h 104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503" h="1042808">
                        <a:moveTo>
                          <a:pt x="4206" y="298093"/>
                        </a:moveTo>
                        <a:cubicBezTo>
                          <a:pt x="-31441" y="73328"/>
                          <a:pt x="167021" y="-10969"/>
                          <a:pt x="315906" y="1128"/>
                        </a:cubicBezTo>
                        <a:cubicBezTo>
                          <a:pt x="428380" y="8585"/>
                          <a:pt x="527080" y="95916"/>
                          <a:pt x="545909" y="174982"/>
                        </a:cubicBezTo>
                        <a:cubicBezTo>
                          <a:pt x="579319" y="262305"/>
                          <a:pt x="557648" y="418486"/>
                          <a:pt x="431313" y="494792"/>
                        </a:cubicBezTo>
                        <a:cubicBezTo>
                          <a:pt x="576532" y="548013"/>
                          <a:pt x="647384" y="650808"/>
                          <a:pt x="641122" y="764621"/>
                        </a:cubicBezTo>
                        <a:cubicBezTo>
                          <a:pt x="633615" y="919493"/>
                          <a:pt x="535403" y="1017236"/>
                          <a:pt x="384825" y="1042808"/>
                        </a:cubicBezTo>
                      </a:path>
                    </a:pathLst>
                  </a:cu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9" name="자유형: 도형 45">
                    <a:extLst>
                      <a:ext uri="{FF2B5EF4-FFF2-40B4-BE49-F238E27FC236}">
                        <a16:creationId xmlns:a16="http://schemas.microsoft.com/office/drawing/2014/main" id="{AECA9328-EBFD-4FF2-9608-560EC00E051C}"/>
                      </a:ext>
                    </a:extLst>
                  </p:cNvPr>
                  <p:cNvSpPr/>
                  <p:nvPr/>
                </p:nvSpPr>
                <p:spPr>
                  <a:xfrm>
                    <a:off x="6153240" y="3948272"/>
                    <a:ext cx="785355" cy="780891"/>
                  </a:xfrm>
                  <a:custGeom>
                    <a:avLst/>
                    <a:gdLst>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25244 w 970498"/>
                      <a:gd name="connsiteY6" fmla="*/ 384272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25244 w 970498"/>
                      <a:gd name="connsiteY6" fmla="*/ 384272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25244 w 970498"/>
                      <a:gd name="connsiteY6" fmla="*/ 384272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379321 w 970498"/>
                      <a:gd name="connsiteY7" fmla="*/ 59964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379321 w 970498"/>
                      <a:gd name="connsiteY7" fmla="*/ 599641 h 925619"/>
                      <a:gd name="connsiteX0" fmla="*/ 344345 w 1031548"/>
                      <a:gd name="connsiteY0" fmla="*/ 213173 h 925619"/>
                      <a:gd name="connsiteX1" fmla="*/ 532274 w 1031548"/>
                      <a:gd name="connsiteY1" fmla="*/ 0 h 925619"/>
                      <a:gd name="connsiteX2" fmla="*/ 672519 w 1031548"/>
                      <a:gd name="connsiteY2" fmla="*/ 311345 h 925619"/>
                      <a:gd name="connsiteX3" fmla="*/ 1031548 w 1031548"/>
                      <a:gd name="connsiteY3" fmla="*/ 535737 h 925619"/>
                      <a:gd name="connsiteX4" fmla="*/ 599592 w 1031548"/>
                      <a:gd name="connsiteY4" fmla="*/ 925619 h 925619"/>
                      <a:gd name="connsiteX5" fmla="*/ 61050 w 1031548"/>
                      <a:gd name="connsiteY5" fmla="*/ 852692 h 925619"/>
                      <a:gd name="connsiteX6" fmla="*/ 102819 w 1031548"/>
                      <a:gd name="connsiteY6" fmla="*/ 395289 h 925619"/>
                      <a:gd name="connsiteX7" fmla="*/ 440371 w 1031548"/>
                      <a:gd name="connsiteY7" fmla="*/ 599641 h 925619"/>
                      <a:gd name="connsiteX0" fmla="*/ 344345 w 1031548"/>
                      <a:gd name="connsiteY0" fmla="*/ 213173 h 925619"/>
                      <a:gd name="connsiteX1" fmla="*/ 532274 w 1031548"/>
                      <a:gd name="connsiteY1" fmla="*/ 0 h 925619"/>
                      <a:gd name="connsiteX2" fmla="*/ 672519 w 1031548"/>
                      <a:gd name="connsiteY2" fmla="*/ 311345 h 925619"/>
                      <a:gd name="connsiteX3" fmla="*/ 1031548 w 1031548"/>
                      <a:gd name="connsiteY3" fmla="*/ 535737 h 925619"/>
                      <a:gd name="connsiteX4" fmla="*/ 599592 w 1031548"/>
                      <a:gd name="connsiteY4" fmla="*/ 925619 h 925619"/>
                      <a:gd name="connsiteX5" fmla="*/ 61050 w 1031548"/>
                      <a:gd name="connsiteY5" fmla="*/ 852692 h 925619"/>
                      <a:gd name="connsiteX6" fmla="*/ 102819 w 1031548"/>
                      <a:gd name="connsiteY6" fmla="*/ 395289 h 925619"/>
                      <a:gd name="connsiteX7" fmla="*/ 440371 w 1031548"/>
                      <a:gd name="connsiteY7" fmla="*/ 599641 h 925619"/>
                      <a:gd name="connsiteX0" fmla="*/ 347877 w 1035080"/>
                      <a:gd name="connsiteY0" fmla="*/ 213173 h 925619"/>
                      <a:gd name="connsiteX1" fmla="*/ 535806 w 1035080"/>
                      <a:gd name="connsiteY1" fmla="*/ 0 h 925619"/>
                      <a:gd name="connsiteX2" fmla="*/ 676051 w 1035080"/>
                      <a:gd name="connsiteY2" fmla="*/ 311345 h 925619"/>
                      <a:gd name="connsiteX3" fmla="*/ 1035080 w 1035080"/>
                      <a:gd name="connsiteY3" fmla="*/ 535737 h 925619"/>
                      <a:gd name="connsiteX4" fmla="*/ 603124 w 1035080"/>
                      <a:gd name="connsiteY4" fmla="*/ 925619 h 925619"/>
                      <a:gd name="connsiteX5" fmla="*/ 53565 w 1035080"/>
                      <a:gd name="connsiteY5" fmla="*/ 871971 h 925619"/>
                      <a:gd name="connsiteX6" fmla="*/ 106351 w 1035080"/>
                      <a:gd name="connsiteY6" fmla="*/ 395289 h 925619"/>
                      <a:gd name="connsiteX7" fmla="*/ 443903 w 1035080"/>
                      <a:gd name="connsiteY7" fmla="*/ 599641 h 925619"/>
                      <a:gd name="connsiteX0" fmla="*/ 375671 w 1062874"/>
                      <a:gd name="connsiteY0" fmla="*/ 213173 h 925619"/>
                      <a:gd name="connsiteX1" fmla="*/ 563600 w 1062874"/>
                      <a:gd name="connsiteY1" fmla="*/ 0 h 925619"/>
                      <a:gd name="connsiteX2" fmla="*/ 703845 w 1062874"/>
                      <a:gd name="connsiteY2" fmla="*/ 311345 h 925619"/>
                      <a:gd name="connsiteX3" fmla="*/ 1062874 w 1062874"/>
                      <a:gd name="connsiteY3" fmla="*/ 535737 h 925619"/>
                      <a:gd name="connsiteX4" fmla="*/ 630918 w 1062874"/>
                      <a:gd name="connsiteY4" fmla="*/ 925619 h 925619"/>
                      <a:gd name="connsiteX5" fmla="*/ 81359 w 1062874"/>
                      <a:gd name="connsiteY5" fmla="*/ 871971 h 925619"/>
                      <a:gd name="connsiteX6" fmla="*/ 134145 w 1062874"/>
                      <a:gd name="connsiteY6" fmla="*/ 395289 h 925619"/>
                      <a:gd name="connsiteX7" fmla="*/ 471697 w 1062874"/>
                      <a:gd name="connsiteY7" fmla="*/ 599641 h 925619"/>
                      <a:gd name="connsiteX0" fmla="*/ 375671 w 1062874"/>
                      <a:gd name="connsiteY0" fmla="*/ 213173 h 973239"/>
                      <a:gd name="connsiteX1" fmla="*/ 563600 w 1062874"/>
                      <a:gd name="connsiteY1" fmla="*/ 0 h 973239"/>
                      <a:gd name="connsiteX2" fmla="*/ 703845 w 1062874"/>
                      <a:gd name="connsiteY2" fmla="*/ 311345 h 973239"/>
                      <a:gd name="connsiteX3" fmla="*/ 1062874 w 1062874"/>
                      <a:gd name="connsiteY3" fmla="*/ 535737 h 973239"/>
                      <a:gd name="connsiteX4" fmla="*/ 630918 w 1062874"/>
                      <a:gd name="connsiteY4" fmla="*/ 925619 h 973239"/>
                      <a:gd name="connsiteX5" fmla="*/ 81359 w 1062874"/>
                      <a:gd name="connsiteY5" fmla="*/ 871971 h 973239"/>
                      <a:gd name="connsiteX6" fmla="*/ 134145 w 1062874"/>
                      <a:gd name="connsiteY6" fmla="*/ 395289 h 973239"/>
                      <a:gd name="connsiteX7" fmla="*/ 471697 w 1062874"/>
                      <a:gd name="connsiteY7" fmla="*/ 599641 h 973239"/>
                      <a:gd name="connsiteX0" fmla="*/ 375671 w 1062874"/>
                      <a:gd name="connsiteY0" fmla="*/ 213173 h 973239"/>
                      <a:gd name="connsiteX1" fmla="*/ 563600 w 1062874"/>
                      <a:gd name="connsiteY1" fmla="*/ 0 h 973239"/>
                      <a:gd name="connsiteX2" fmla="*/ 703845 w 1062874"/>
                      <a:gd name="connsiteY2" fmla="*/ 311345 h 973239"/>
                      <a:gd name="connsiteX3" fmla="*/ 1062874 w 1062874"/>
                      <a:gd name="connsiteY3" fmla="*/ 535737 h 973239"/>
                      <a:gd name="connsiteX4" fmla="*/ 606130 w 1062874"/>
                      <a:gd name="connsiteY4" fmla="*/ 925619 h 973239"/>
                      <a:gd name="connsiteX5" fmla="*/ 81359 w 1062874"/>
                      <a:gd name="connsiteY5" fmla="*/ 871971 h 973239"/>
                      <a:gd name="connsiteX6" fmla="*/ 134145 w 1062874"/>
                      <a:gd name="connsiteY6" fmla="*/ 395289 h 973239"/>
                      <a:gd name="connsiteX7" fmla="*/ 471697 w 1062874"/>
                      <a:gd name="connsiteY7" fmla="*/ 599641 h 973239"/>
                      <a:gd name="connsiteX0" fmla="*/ 375671 w 1062874"/>
                      <a:gd name="connsiteY0" fmla="*/ 213173 h 979036"/>
                      <a:gd name="connsiteX1" fmla="*/ 563600 w 1062874"/>
                      <a:gd name="connsiteY1" fmla="*/ 0 h 979036"/>
                      <a:gd name="connsiteX2" fmla="*/ 703845 w 1062874"/>
                      <a:gd name="connsiteY2" fmla="*/ 311345 h 979036"/>
                      <a:gd name="connsiteX3" fmla="*/ 1062874 w 1062874"/>
                      <a:gd name="connsiteY3" fmla="*/ 535737 h 979036"/>
                      <a:gd name="connsiteX4" fmla="*/ 597867 w 1062874"/>
                      <a:gd name="connsiteY4" fmla="*/ 942144 h 979036"/>
                      <a:gd name="connsiteX5" fmla="*/ 81359 w 1062874"/>
                      <a:gd name="connsiteY5" fmla="*/ 871971 h 979036"/>
                      <a:gd name="connsiteX6" fmla="*/ 134145 w 1062874"/>
                      <a:gd name="connsiteY6" fmla="*/ 395289 h 979036"/>
                      <a:gd name="connsiteX7" fmla="*/ 471697 w 1062874"/>
                      <a:gd name="connsiteY7" fmla="*/ 599641 h 979036"/>
                      <a:gd name="connsiteX0" fmla="*/ 375671 w 1062874"/>
                      <a:gd name="connsiteY0" fmla="*/ 213173 h 1049379"/>
                      <a:gd name="connsiteX1" fmla="*/ 563600 w 1062874"/>
                      <a:gd name="connsiteY1" fmla="*/ 0 h 1049379"/>
                      <a:gd name="connsiteX2" fmla="*/ 703845 w 1062874"/>
                      <a:gd name="connsiteY2" fmla="*/ 311345 h 1049379"/>
                      <a:gd name="connsiteX3" fmla="*/ 1062874 w 1062874"/>
                      <a:gd name="connsiteY3" fmla="*/ 535737 h 1049379"/>
                      <a:gd name="connsiteX4" fmla="*/ 597867 w 1062874"/>
                      <a:gd name="connsiteY4" fmla="*/ 942144 h 1049379"/>
                      <a:gd name="connsiteX5" fmla="*/ 81359 w 1062874"/>
                      <a:gd name="connsiteY5" fmla="*/ 871971 h 1049379"/>
                      <a:gd name="connsiteX6" fmla="*/ 134145 w 1062874"/>
                      <a:gd name="connsiteY6" fmla="*/ 395289 h 1049379"/>
                      <a:gd name="connsiteX7" fmla="*/ 471697 w 1062874"/>
                      <a:gd name="connsiteY7" fmla="*/ 599641 h 1049379"/>
                      <a:gd name="connsiteX0" fmla="*/ 375671 w 1062874"/>
                      <a:gd name="connsiteY0" fmla="*/ 213173 h 1049379"/>
                      <a:gd name="connsiteX1" fmla="*/ 563600 w 1062874"/>
                      <a:gd name="connsiteY1" fmla="*/ 0 h 1049379"/>
                      <a:gd name="connsiteX2" fmla="*/ 703845 w 1062874"/>
                      <a:gd name="connsiteY2" fmla="*/ 311345 h 1049379"/>
                      <a:gd name="connsiteX3" fmla="*/ 1062874 w 1062874"/>
                      <a:gd name="connsiteY3" fmla="*/ 535737 h 1049379"/>
                      <a:gd name="connsiteX4" fmla="*/ 597867 w 1062874"/>
                      <a:gd name="connsiteY4" fmla="*/ 942144 h 1049379"/>
                      <a:gd name="connsiteX5" fmla="*/ 81359 w 1062874"/>
                      <a:gd name="connsiteY5" fmla="*/ 871971 h 1049379"/>
                      <a:gd name="connsiteX6" fmla="*/ 134145 w 1062874"/>
                      <a:gd name="connsiteY6" fmla="*/ 395289 h 1049379"/>
                      <a:gd name="connsiteX7" fmla="*/ 471697 w 1062874"/>
                      <a:gd name="connsiteY7" fmla="*/ 599641 h 1049379"/>
                      <a:gd name="connsiteX0" fmla="*/ 375671 w 1062874"/>
                      <a:gd name="connsiteY0" fmla="*/ 213173 h 1049379"/>
                      <a:gd name="connsiteX1" fmla="*/ 563600 w 1062874"/>
                      <a:gd name="connsiteY1" fmla="*/ 0 h 1049379"/>
                      <a:gd name="connsiteX2" fmla="*/ 703845 w 1062874"/>
                      <a:gd name="connsiteY2" fmla="*/ 311345 h 1049379"/>
                      <a:gd name="connsiteX3" fmla="*/ 1062874 w 1062874"/>
                      <a:gd name="connsiteY3" fmla="*/ 535737 h 1049379"/>
                      <a:gd name="connsiteX4" fmla="*/ 597867 w 1062874"/>
                      <a:gd name="connsiteY4" fmla="*/ 942144 h 1049379"/>
                      <a:gd name="connsiteX5" fmla="*/ 81359 w 1062874"/>
                      <a:gd name="connsiteY5" fmla="*/ 871971 h 1049379"/>
                      <a:gd name="connsiteX6" fmla="*/ 134145 w 1062874"/>
                      <a:gd name="connsiteY6" fmla="*/ 395289 h 1049379"/>
                      <a:gd name="connsiteX7" fmla="*/ 471697 w 1062874"/>
                      <a:gd name="connsiteY7" fmla="*/ 599641 h 1049379"/>
                      <a:gd name="connsiteX0" fmla="*/ 375671 w 1062874"/>
                      <a:gd name="connsiteY0" fmla="*/ 213173 h 1033999"/>
                      <a:gd name="connsiteX1" fmla="*/ 563600 w 1062874"/>
                      <a:gd name="connsiteY1" fmla="*/ 0 h 1033999"/>
                      <a:gd name="connsiteX2" fmla="*/ 703845 w 1062874"/>
                      <a:gd name="connsiteY2" fmla="*/ 311345 h 1033999"/>
                      <a:gd name="connsiteX3" fmla="*/ 1062874 w 1062874"/>
                      <a:gd name="connsiteY3" fmla="*/ 535737 h 1033999"/>
                      <a:gd name="connsiteX4" fmla="*/ 597867 w 1062874"/>
                      <a:gd name="connsiteY4" fmla="*/ 942144 h 1033999"/>
                      <a:gd name="connsiteX5" fmla="*/ 81359 w 1062874"/>
                      <a:gd name="connsiteY5" fmla="*/ 871971 h 1033999"/>
                      <a:gd name="connsiteX6" fmla="*/ 134145 w 1062874"/>
                      <a:gd name="connsiteY6" fmla="*/ 395289 h 1033999"/>
                      <a:gd name="connsiteX7" fmla="*/ 471697 w 1062874"/>
                      <a:gd name="connsiteY7" fmla="*/ 599641 h 1033999"/>
                      <a:gd name="connsiteX0" fmla="*/ 363975 w 1051178"/>
                      <a:gd name="connsiteY0" fmla="*/ 213173 h 1033999"/>
                      <a:gd name="connsiteX1" fmla="*/ 551904 w 1051178"/>
                      <a:gd name="connsiteY1" fmla="*/ 0 h 1033999"/>
                      <a:gd name="connsiteX2" fmla="*/ 692149 w 1051178"/>
                      <a:gd name="connsiteY2" fmla="*/ 311345 h 1033999"/>
                      <a:gd name="connsiteX3" fmla="*/ 1051178 w 1051178"/>
                      <a:gd name="connsiteY3" fmla="*/ 535737 h 1033999"/>
                      <a:gd name="connsiteX4" fmla="*/ 586171 w 1051178"/>
                      <a:gd name="connsiteY4" fmla="*/ 942144 h 1033999"/>
                      <a:gd name="connsiteX5" fmla="*/ 69663 w 1051178"/>
                      <a:gd name="connsiteY5" fmla="*/ 871971 h 1033999"/>
                      <a:gd name="connsiteX6" fmla="*/ 122449 w 1051178"/>
                      <a:gd name="connsiteY6" fmla="*/ 395289 h 1033999"/>
                      <a:gd name="connsiteX7" fmla="*/ 460001 w 1051178"/>
                      <a:gd name="connsiteY7" fmla="*/ 599641 h 1033999"/>
                      <a:gd name="connsiteX0" fmla="*/ 363975 w 1051178"/>
                      <a:gd name="connsiteY0" fmla="*/ 213173 h 1030327"/>
                      <a:gd name="connsiteX1" fmla="*/ 551904 w 1051178"/>
                      <a:gd name="connsiteY1" fmla="*/ 0 h 1030327"/>
                      <a:gd name="connsiteX2" fmla="*/ 692149 w 1051178"/>
                      <a:gd name="connsiteY2" fmla="*/ 311345 h 1030327"/>
                      <a:gd name="connsiteX3" fmla="*/ 1051178 w 1051178"/>
                      <a:gd name="connsiteY3" fmla="*/ 535737 h 1030327"/>
                      <a:gd name="connsiteX4" fmla="*/ 613713 w 1051178"/>
                      <a:gd name="connsiteY4" fmla="*/ 936636 h 1030327"/>
                      <a:gd name="connsiteX5" fmla="*/ 69663 w 1051178"/>
                      <a:gd name="connsiteY5" fmla="*/ 871971 h 1030327"/>
                      <a:gd name="connsiteX6" fmla="*/ 122449 w 1051178"/>
                      <a:gd name="connsiteY6" fmla="*/ 395289 h 1030327"/>
                      <a:gd name="connsiteX7" fmla="*/ 460001 w 1051178"/>
                      <a:gd name="connsiteY7" fmla="*/ 599641 h 1030327"/>
                      <a:gd name="connsiteX0" fmla="*/ 363975 w 1051178"/>
                      <a:gd name="connsiteY0" fmla="*/ 213173 h 1030327"/>
                      <a:gd name="connsiteX1" fmla="*/ 551904 w 1051178"/>
                      <a:gd name="connsiteY1" fmla="*/ 0 h 1030327"/>
                      <a:gd name="connsiteX2" fmla="*/ 692149 w 1051178"/>
                      <a:gd name="connsiteY2" fmla="*/ 311345 h 1030327"/>
                      <a:gd name="connsiteX3" fmla="*/ 1051178 w 1051178"/>
                      <a:gd name="connsiteY3" fmla="*/ 535737 h 1030327"/>
                      <a:gd name="connsiteX4" fmla="*/ 613713 w 1051178"/>
                      <a:gd name="connsiteY4" fmla="*/ 936636 h 1030327"/>
                      <a:gd name="connsiteX5" fmla="*/ 69663 w 1051178"/>
                      <a:gd name="connsiteY5" fmla="*/ 871971 h 1030327"/>
                      <a:gd name="connsiteX6" fmla="*/ 122449 w 1051178"/>
                      <a:gd name="connsiteY6" fmla="*/ 395289 h 1030327"/>
                      <a:gd name="connsiteX7" fmla="*/ 460001 w 1051178"/>
                      <a:gd name="connsiteY7" fmla="*/ 599641 h 1030327"/>
                      <a:gd name="connsiteX0" fmla="*/ 363975 w 1034653"/>
                      <a:gd name="connsiteY0" fmla="*/ 213173 h 1030327"/>
                      <a:gd name="connsiteX1" fmla="*/ 551904 w 1034653"/>
                      <a:gd name="connsiteY1" fmla="*/ 0 h 1030327"/>
                      <a:gd name="connsiteX2" fmla="*/ 692149 w 1034653"/>
                      <a:gd name="connsiteY2" fmla="*/ 311345 h 1030327"/>
                      <a:gd name="connsiteX3" fmla="*/ 1034653 w 1034653"/>
                      <a:gd name="connsiteY3" fmla="*/ 538491 h 1030327"/>
                      <a:gd name="connsiteX4" fmla="*/ 613713 w 1034653"/>
                      <a:gd name="connsiteY4" fmla="*/ 936636 h 1030327"/>
                      <a:gd name="connsiteX5" fmla="*/ 69663 w 1034653"/>
                      <a:gd name="connsiteY5" fmla="*/ 871971 h 1030327"/>
                      <a:gd name="connsiteX6" fmla="*/ 122449 w 1034653"/>
                      <a:gd name="connsiteY6" fmla="*/ 395289 h 1030327"/>
                      <a:gd name="connsiteX7" fmla="*/ 460001 w 1034653"/>
                      <a:gd name="connsiteY7" fmla="*/ 599641 h 1030327"/>
                      <a:gd name="connsiteX0" fmla="*/ 363975 w 1037690"/>
                      <a:gd name="connsiteY0" fmla="*/ 213173 h 1030327"/>
                      <a:gd name="connsiteX1" fmla="*/ 551904 w 1037690"/>
                      <a:gd name="connsiteY1" fmla="*/ 0 h 1030327"/>
                      <a:gd name="connsiteX2" fmla="*/ 692149 w 1037690"/>
                      <a:gd name="connsiteY2" fmla="*/ 311345 h 1030327"/>
                      <a:gd name="connsiteX3" fmla="*/ 1034653 w 1037690"/>
                      <a:gd name="connsiteY3" fmla="*/ 538491 h 1030327"/>
                      <a:gd name="connsiteX4" fmla="*/ 613713 w 1037690"/>
                      <a:gd name="connsiteY4" fmla="*/ 936636 h 1030327"/>
                      <a:gd name="connsiteX5" fmla="*/ 69663 w 1037690"/>
                      <a:gd name="connsiteY5" fmla="*/ 871971 h 1030327"/>
                      <a:gd name="connsiteX6" fmla="*/ 122449 w 1037690"/>
                      <a:gd name="connsiteY6" fmla="*/ 395289 h 1030327"/>
                      <a:gd name="connsiteX7" fmla="*/ 460001 w 1037690"/>
                      <a:gd name="connsiteY7" fmla="*/ 599641 h 1030327"/>
                      <a:gd name="connsiteX0" fmla="*/ 363975 w 1037917"/>
                      <a:gd name="connsiteY0" fmla="*/ 213173 h 1030327"/>
                      <a:gd name="connsiteX1" fmla="*/ 551904 w 1037917"/>
                      <a:gd name="connsiteY1" fmla="*/ 0 h 1030327"/>
                      <a:gd name="connsiteX2" fmla="*/ 692149 w 1037917"/>
                      <a:gd name="connsiteY2" fmla="*/ 311345 h 1030327"/>
                      <a:gd name="connsiteX3" fmla="*/ 1034653 w 1037917"/>
                      <a:gd name="connsiteY3" fmla="*/ 538491 h 1030327"/>
                      <a:gd name="connsiteX4" fmla="*/ 613713 w 1037917"/>
                      <a:gd name="connsiteY4" fmla="*/ 936636 h 1030327"/>
                      <a:gd name="connsiteX5" fmla="*/ 69663 w 1037917"/>
                      <a:gd name="connsiteY5" fmla="*/ 871971 h 1030327"/>
                      <a:gd name="connsiteX6" fmla="*/ 122449 w 1037917"/>
                      <a:gd name="connsiteY6" fmla="*/ 395289 h 1030327"/>
                      <a:gd name="connsiteX7" fmla="*/ 460001 w 1037917"/>
                      <a:gd name="connsiteY7" fmla="*/ 599641 h 1030327"/>
                      <a:gd name="connsiteX0" fmla="*/ 363975 w 1046257"/>
                      <a:gd name="connsiteY0" fmla="*/ 213173 h 1030327"/>
                      <a:gd name="connsiteX1" fmla="*/ 551904 w 1046257"/>
                      <a:gd name="connsiteY1" fmla="*/ 0 h 1030327"/>
                      <a:gd name="connsiteX2" fmla="*/ 692149 w 1046257"/>
                      <a:gd name="connsiteY2" fmla="*/ 311345 h 1030327"/>
                      <a:gd name="connsiteX3" fmla="*/ 1034653 w 1046257"/>
                      <a:gd name="connsiteY3" fmla="*/ 538491 h 1030327"/>
                      <a:gd name="connsiteX4" fmla="*/ 613713 w 1046257"/>
                      <a:gd name="connsiteY4" fmla="*/ 936636 h 1030327"/>
                      <a:gd name="connsiteX5" fmla="*/ 69663 w 1046257"/>
                      <a:gd name="connsiteY5" fmla="*/ 871971 h 1030327"/>
                      <a:gd name="connsiteX6" fmla="*/ 122449 w 1046257"/>
                      <a:gd name="connsiteY6" fmla="*/ 395289 h 1030327"/>
                      <a:gd name="connsiteX7" fmla="*/ 460001 w 1046257"/>
                      <a:gd name="connsiteY7" fmla="*/ 599641 h 1030327"/>
                      <a:gd name="connsiteX0" fmla="*/ 363975 w 1046257"/>
                      <a:gd name="connsiteY0" fmla="*/ 213173 h 1030327"/>
                      <a:gd name="connsiteX1" fmla="*/ 551904 w 1046257"/>
                      <a:gd name="connsiteY1" fmla="*/ 0 h 1030327"/>
                      <a:gd name="connsiteX2" fmla="*/ 692149 w 1046257"/>
                      <a:gd name="connsiteY2" fmla="*/ 311345 h 1030327"/>
                      <a:gd name="connsiteX3" fmla="*/ 1034653 w 1046257"/>
                      <a:gd name="connsiteY3" fmla="*/ 538491 h 1030327"/>
                      <a:gd name="connsiteX4" fmla="*/ 613713 w 1046257"/>
                      <a:gd name="connsiteY4" fmla="*/ 936636 h 1030327"/>
                      <a:gd name="connsiteX5" fmla="*/ 69663 w 1046257"/>
                      <a:gd name="connsiteY5" fmla="*/ 871971 h 1030327"/>
                      <a:gd name="connsiteX6" fmla="*/ 122449 w 1046257"/>
                      <a:gd name="connsiteY6" fmla="*/ 395289 h 1030327"/>
                      <a:gd name="connsiteX7" fmla="*/ 460001 w 1046257"/>
                      <a:gd name="connsiteY7" fmla="*/ 599641 h 1030327"/>
                      <a:gd name="connsiteX0" fmla="*/ 363975 w 1041370"/>
                      <a:gd name="connsiteY0" fmla="*/ 213173 h 1030327"/>
                      <a:gd name="connsiteX1" fmla="*/ 551904 w 1041370"/>
                      <a:gd name="connsiteY1" fmla="*/ 0 h 1030327"/>
                      <a:gd name="connsiteX2" fmla="*/ 692149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92149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830 h 1030984"/>
                      <a:gd name="connsiteX1" fmla="*/ 551904 w 1041370"/>
                      <a:gd name="connsiteY1" fmla="*/ 657 h 1030984"/>
                      <a:gd name="connsiteX2" fmla="*/ 675624 w 1041370"/>
                      <a:gd name="connsiteY2" fmla="*/ 300985 h 1030984"/>
                      <a:gd name="connsiteX3" fmla="*/ 1034653 w 1041370"/>
                      <a:gd name="connsiteY3" fmla="*/ 539148 h 1030984"/>
                      <a:gd name="connsiteX4" fmla="*/ 613713 w 1041370"/>
                      <a:gd name="connsiteY4" fmla="*/ 937293 h 1030984"/>
                      <a:gd name="connsiteX5" fmla="*/ 69663 w 1041370"/>
                      <a:gd name="connsiteY5" fmla="*/ 872628 h 1030984"/>
                      <a:gd name="connsiteX6" fmla="*/ 122449 w 1041370"/>
                      <a:gd name="connsiteY6" fmla="*/ 395946 h 1030984"/>
                      <a:gd name="connsiteX7" fmla="*/ 460001 w 1041370"/>
                      <a:gd name="connsiteY7" fmla="*/ 600298 h 1030984"/>
                      <a:gd name="connsiteX0" fmla="*/ 363975 w 1041370"/>
                      <a:gd name="connsiteY0" fmla="*/ 213830 h 1030984"/>
                      <a:gd name="connsiteX1" fmla="*/ 551904 w 1041370"/>
                      <a:gd name="connsiteY1" fmla="*/ 657 h 1030984"/>
                      <a:gd name="connsiteX2" fmla="*/ 675624 w 1041370"/>
                      <a:gd name="connsiteY2" fmla="*/ 300985 h 1030984"/>
                      <a:gd name="connsiteX3" fmla="*/ 1034653 w 1041370"/>
                      <a:gd name="connsiteY3" fmla="*/ 539148 h 1030984"/>
                      <a:gd name="connsiteX4" fmla="*/ 613713 w 1041370"/>
                      <a:gd name="connsiteY4" fmla="*/ 937293 h 1030984"/>
                      <a:gd name="connsiteX5" fmla="*/ 69663 w 1041370"/>
                      <a:gd name="connsiteY5" fmla="*/ 872628 h 1030984"/>
                      <a:gd name="connsiteX6" fmla="*/ 122449 w 1041370"/>
                      <a:gd name="connsiteY6" fmla="*/ 395946 h 1030984"/>
                      <a:gd name="connsiteX7" fmla="*/ 460001 w 1041370"/>
                      <a:gd name="connsiteY7" fmla="*/ 600298 h 1030984"/>
                      <a:gd name="connsiteX0" fmla="*/ 363975 w 1041370"/>
                      <a:gd name="connsiteY0" fmla="*/ 213830 h 1030984"/>
                      <a:gd name="connsiteX1" fmla="*/ 551904 w 1041370"/>
                      <a:gd name="connsiteY1" fmla="*/ 657 h 1030984"/>
                      <a:gd name="connsiteX2" fmla="*/ 675624 w 1041370"/>
                      <a:gd name="connsiteY2" fmla="*/ 300985 h 1030984"/>
                      <a:gd name="connsiteX3" fmla="*/ 1034653 w 1041370"/>
                      <a:gd name="connsiteY3" fmla="*/ 539148 h 1030984"/>
                      <a:gd name="connsiteX4" fmla="*/ 613713 w 1041370"/>
                      <a:gd name="connsiteY4" fmla="*/ 937293 h 1030984"/>
                      <a:gd name="connsiteX5" fmla="*/ 69663 w 1041370"/>
                      <a:gd name="connsiteY5" fmla="*/ 872628 h 1030984"/>
                      <a:gd name="connsiteX6" fmla="*/ 122449 w 1041370"/>
                      <a:gd name="connsiteY6" fmla="*/ 395946 h 1030984"/>
                      <a:gd name="connsiteX7" fmla="*/ 460001 w 1041370"/>
                      <a:gd name="connsiteY7" fmla="*/ 600298 h 1030984"/>
                      <a:gd name="connsiteX0" fmla="*/ 363975 w 1041370"/>
                      <a:gd name="connsiteY0" fmla="*/ 213270 h 1030424"/>
                      <a:gd name="connsiteX1" fmla="*/ 551904 w 1041370"/>
                      <a:gd name="connsiteY1" fmla="*/ 97 h 1030424"/>
                      <a:gd name="connsiteX2" fmla="*/ 675624 w 1041370"/>
                      <a:gd name="connsiteY2" fmla="*/ 300425 h 1030424"/>
                      <a:gd name="connsiteX3" fmla="*/ 1034653 w 1041370"/>
                      <a:gd name="connsiteY3" fmla="*/ 538588 h 1030424"/>
                      <a:gd name="connsiteX4" fmla="*/ 613713 w 1041370"/>
                      <a:gd name="connsiteY4" fmla="*/ 936733 h 1030424"/>
                      <a:gd name="connsiteX5" fmla="*/ 69663 w 1041370"/>
                      <a:gd name="connsiteY5" fmla="*/ 872068 h 1030424"/>
                      <a:gd name="connsiteX6" fmla="*/ 122449 w 1041370"/>
                      <a:gd name="connsiteY6" fmla="*/ 395386 h 1030424"/>
                      <a:gd name="connsiteX7" fmla="*/ 460001 w 1041370"/>
                      <a:gd name="connsiteY7" fmla="*/ 599738 h 1030424"/>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15934 w 1041370"/>
                      <a:gd name="connsiteY7" fmla="*/ 693285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15934 w 1041370"/>
                      <a:gd name="connsiteY7" fmla="*/ 693285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15934 w 1041370"/>
                      <a:gd name="connsiteY7" fmla="*/ 693285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07671 w 1041370"/>
                      <a:gd name="connsiteY7" fmla="*/ 709810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07671 w 1041370"/>
                      <a:gd name="connsiteY7" fmla="*/ 709810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07671 w 1041370"/>
                      <a:gd name="connsiteY7" fmla="*/ 709810 h 1030327"/>
                      <a:gd name="connsiteX0" fmla="*/ 408043 w 1041266"/>
                      <a:gd name="connsiteY0" fmla="*/ 237961 h 1016230"/>
                      <a:gd name="connsiteX1" fmla="*/ 551904 w 1041266"/>
                      <a:gd name="connsiteY1" fmla="*/ 0 h 1016230"/>
                      <a:gd name="connsiteX2" fmla="*/ 675624 w 1041266"/>
                      <a:gd name="connsiteY2" fmla="*/ 300328 h 1016230"/>
                      <a:gd name="connsiteX3" fmla="*/ 1034653 w 1041266"/>
                      <a:gd name="connsiteY3" fmla="*/ 538491 h 1016230"/>
                      <a:gd name="connsiteX4" fmla="*/ 610959 w 1041266"/>
                      <a:gd name="connsiteY4" fmla="*/ 914602 h 1016230"/>
                      <a:gd name="connsiteX5" fmla="*/ 69663 w 1041266"/>
                      <a:gd name="connsiteY5" fmla="*/ 871971 h 1016230"/>
                      <a:gd name="connsiteX6" fmla="*/ 122449 w 1041266"/>
                      <a:gd name="connsiteY6" fmla="*/ 395289 h 1016230"/>
                      <a:gd name="connsiteX7" fmla="*/ 407671 w 1041266"/>
                      <a:gd name="connsiteY7" fmla="*/ 709810 h 1016230"/>
                      <a:gd name="connsiteX0" fmla="*/ 408043 w 1042386"/>
                      <a:gd name="connsiteY0" fmla="*/ 237961 h 1016230"/>
                      <a:gd name="connsiteX1" fmla="*/ 551904 w 1042386"/>
                      <a:gd name="connsiteY1" fmla="*/ 0 h 1016230"/>
                      <a:gd name="connsiteX2" fmla="*/ 675624 w 1042386"/>
                      <a:gd name="connsiteY2" fmla="*/ 300328 h 1016230"/>
                      <a:gd name="connsiteX3" fmla="*/ 1034653 w 1042386"/>
                      <a:gd name="connsiteY3" fmla="*/ 538491 h 1016230"/>
                      <a:gd name="connsiteX4" fmla="*/ 610959 w 1042386"/>
                      <a:gd name="connsiteY4" fmla="*/ 914602 h 1016230"/>
                      <a:gd name="connsiteX5" fmla="*/ 69663 w 1042386"/>
                      <a:gd name="connsiteY5" fmla="*/ 871971 h 1016230"/>
                      <a:gd name="connsiteX6" fmla="*/ 122449 w 1042386"/>
                      <a:gd name="connsiteY6" fmla="*/ 395289 h 1016230"/>
                      <a:gd name="connsiteX7" fmla="*/ 407671 w 1042386"/>
                      <a:gd name="connsiteY7" fmla="*/ 709810 h 1016230"/>
                      <a:gd name="connsiteX0" fmla="*/ 408043 w 1042386"/>
                      <a:gd name="connsiteY0" fmla="*/ 237961 h 1031503"/>
                      <a:gd name="connsiteX1" fmla="*/ 551904 w 1042386"/>
                      <a:gd name="connsiteY1" fmla="*/ 0 h 1031503"/>
                      <a:gd name="connsiteX2" fmla="*/ 675624 w 1042386"/>
                      <a:gd name="connsiteY2" fmla="*/ 300328 h 1031503"/>
                      <a:gd name="connsiteX3" fmla="*/ 1034653 w 1042386"/>
                      <a:gd name="connsiteY3" fmla="*/ 538491 h 1031503"/>
                      <a:gd name="connsiteX4" fmla="*/ 610959 w 1042386"/>
                      <a:gd name="connsiteY4" fmla="*/ 914602 h 1031503"/>
                      <a:gd name="connsiteX5" fmla="*/ 69663 w 1042386"/>
                      <a:gd name="connsiteY5" fmla="*/ 871971 h 1031503"/>
                      <a:gd name="connsiteX6" fmla="*/ 122449 w 1042386"/>
                      <a:gd name="connsiteY6" fmla="*/ 395289 h 1031503"/>
                      <a:gd name="connsiteX7" fmla="*/ 407671 w 1042386"/>
                      <a:gd name="connsiteY7" fmla="*/ 709810 h 1031503"/>
                      <a:gd name="connsiteX0" fmla="*/ 408043 w 1040983"/>
                      <a:gd name="connsiteY0" fmla="*/ 237961 h 1031503"/>
                      <a:gd name="connsiteX1" fmla="*/ 551904 w 1040983"/>
                      <a:gd name="connsiteY1" fmla="*/ 0 h 1031503"/>
                      <a:gd name="connsiteX2" fmla="*/ 675624 w 1040983"/>
                      <a:gd name="connsiteY2" fmla="*/ 300328 h 1031503"/>
                      <a:gd name="connsiteX3" fmla="*/ 1034653 w 1040983"/>
                      <a:gd name="connsiteY3" fmla="*/ 538491 h 1031503"/>
                      <a:gd name="connsiteX4" fmla="*/ 610959 w 1040983"/>
                      <a:gd name="connsiteY4" fmla="*/ 914602 h 1031503"/>
                      <a:gd name="connsiteX5" fmla="*/ 69663 w 1040983"/>
                      <a:gd name="connsiteY5" fmla="*/ 871971 h 1031503"/>
                      <a:gd name="connsiteX6" fmla="*/ 122449 w 1040983"/>
                      <a:gd name="connsiteY6" fmla="*/ 395289 h 1031503"/>
                      <a:gd name="connsiteX7" fmla="*/ 407671 w 1040983"/>
                      <a:gd name="connsiteY7" fmla="*/ 709810 h 1031503"/>
                      <a:gd name="connsiteX0" fmla="*/ 408043 w 1040983"/>
                      <a:gd name="connsiteY0" fmla="*/ 237961 h 1036239"/>
                      <a:gd name="connsiteX1" fmla="*/ 551904 w 1040983"/>
                      <a:gd name="connsiteY1" fmla="*/ 0 h 1036239"/>
                      <a:gd name="connsiteX2" fmla="*/ 675624 w 1040983"/>
                      <a:gd name="connsiteY2" fmla="*/ 300328 h 1036239"/>
                      <a:gd name="connsiteX3" fmla="*/ 1034653 w 1040983"/>
                      <a:gd name="connsiteY3" fmla="*/ 538491 h 1036239"/>
                      <a:gd name="connsiteX4" fmla="*/ 610959 w 1040983"/>
                      <a:gd name="connsiteY4" fmla="*/ 914602 h 1036239"/>
                      <a:gd name="connsiteX5" fmla="*/ 69663 w 1040983"/>
                      <a:gd name="connsiteY5" fmla="*/ 871971 h 1036239"/>
                      <a:gd name="connsiteX6" fmla="*/ 122449 w 1040983"/>
                      <a:gd name="connsiteY6" fmla="*/ 395289 h 1036239"/>
                      <a:gd name="connsiteX7" fmla="*/ 407671 w 1040983"/>
                      <a:gd name="connsiteY7" fmla="*/ 709810 h 1036239"/>
                      <a:gd name="connsiteX0" fmla="*/ 408043 w 1040106"/>
                      <a:gd name="connsiteY0" fmla="*/ 237961 h 1036239"/>
                      <a:gd name="connsiteX1" fmla="*/ 551904 w 1040106"/>
                      <a:gd name="connsiteY1" fmla="*/ 0 h 1036239"/>
                      <a:gd name="connsiteX2" fmla="*/ 675624 w 1040106"/>
                      <a:gd name="connsiteY2" fmla="*/ 300328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2163"/>
                      <a:gd name="connsiteY0" fmla="*/ 237961 h 1036239"/>
                      <a:gd name="connsiteX1" fmla="*/ 551904 w 1042163"/>
                      <a:gd name="connsiteY1" fmla="*/ 0 h 1036239"/>
                      <a:gd name="connsiteX2" fmla="*/ 694904 w 1042163"/>
                      <a:gd name="connsiteY2" fmla="*/ 308591 h 1036239"/>
                      <a:gd name="connsiteX3" fmla="*/ 1034653 w 1042163"/>
                      <a:gd name="connsiteY3" fmla="*/ 538491 h 1036239"/>
                      <a:gd name="connsiteX4" fmla="*/ 610959 w 1042163"/>
                      <a:gd name="connsiteY4" fmla="*/ 914602 h 1036239"/>
                      <a:gd name="connsiteX5" fmla="*/ 69663 w 1042163"/>
                      <a:gd name="connsiteY5" fmla="*/ 871971 h 1036239"/>
                      <a:gd name="connsiteX6" fmla="*/ 122449 w 1042163"/>
                      <a:gd name="connsiteY6" fmla="*/ 395289 h 1036239"/>
                      <a:gd name="connsiteX7" fmla="*/ 407671 w 1042163"/>
                      <a:gd name="connsiteY7" fmla="*/ 709810 h 103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2163" h="1036239">
                        <a:moveTo>
                          <a:pt x="408043" y="237961"/>
                        </a:moveTo>
                        <a:cubicBezTo>
                          <a:pt x="343992" y="128344"/>
                          <a:pt x="425913" y="2202"/>
                          <a:pt x="551904" y="0"/>
                        </a:cubicBezTo>
                        <a:cubicBezTo>
                          <a:pt x="692297" y="9220"/>
                          <a:pt x="799637" y="145134"/>
                          <a:pt x="694904" y="308591"/>
                        </a:cubicBezTo>
                        <a:cubicBezTo>
                          <a:pt x="913733" y="254856"/>
                          <a:pt x="1005866" y="388412"/>
                          <a:pt x="1034653" y="538491"/>
                        </a:cubicBezTo>
                        <a:cubicBezTo>
                          <a:pt x="1080710" y="748323"/>
                          <a:pt x="911934" y="1029765"/>
                          <a:pt x="610959" y="914602"/>
                        </a:cubicBezTo>
                        <a:cubicBezTo>
                          <a:pt x="529678" y="1130828"/>
                          <a:pt x="156451" y="1022057"/>
                          <a:pt x="69663" y="871971"/>
                        </a:cubicBezTo>
                        <a:cubicBezTo>
                          <a:pt x="-4549" y="766325"/>
                          <a:pt x="-59482" y="489919"/>
                          <a:pt x="122449" y="395289"/>
                        </a:cubicBezTo>
                        <a:cubicBezTo>
                          <a:pt x="315758" y="274283"/>
                          <a:pt x="605462" y="514080"/>
                          <a:pt x="407671" y="709810"/>
                        </a:cubicBezTo>
                      </a:path>
                    </a:pathLst>
                  </a:cu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50" name="자유형: 도형 46">
                    <a:extLst>
                      <a:ext uri="{FF2B5EF4-FFF2-40B4-BE49-F238E27FC236}">
                        <a16:creationId xmlns:a16="http://schemas.microsoft.com/office/drawing/2014/main" id="{6DACE02A-31B0-4FEF-AF01-41A5C691009E}"/>
                      </a:ext>
                    </a:extLst>
                  </p:cNvPr>
                  <p:cNvSpPr/>
                  <p:nvPr/>
                </p:nvSpPr>
                <p:spPr>
                  <a:xfrm>
                    <a:off x="6150565" y="3902140"/>
                    <a:ext cx="223711" cy="335071"/>
                  </a:xfrm>
                  <a:custGeom>
                    <a:avLst/>
                    <a:gdLst>
                      <a:gd name="connsiteX0" fmla="*/ 0 w 210368"/>
                      <a:gd name="connsiteY0" fmla="*/ 692812 h 692812"/>
                      <a:gd name="connsiteX1" fmla="*/ 145855 w 210368"/>
                      <a:gd name="connsiteY1" fmla="*/ 0 h 692812"/>
                      <a:gd name="connsiteX2" fmla="*/ 210368 w 210368"/>
                      <a:gd name="connsiteY2" fmla="*/ 350614 h 692812"/>
                      <a:gd name="connsiteX0" fmla="*/ 0 w 204758"/>
                      <a:gd name="connsiteY0" fmla="*/ 692812 h 692812"/>
                      <a:gd name="connsiteX1" fmla="*/ 145855 w 204758"/>
                      <a:gd name="connsiteY1" fmla="*/ 0 h 692812"/>
                      <a:gd name="connsiteX2" fmla="*/ 204758 w 204758"/>
                      <a:gd name="connsiteY2" fmla="*/ 350614 h 692812"/>
                      <a:gd name="connsiteX0" fmla="*/ 0 w 259110"/>
                      <a:gd name="connsiteY0" fmla="*/ 692812 h 692812"/>
                      <a:gd name="connsiteX1" fmla="*/ 145855 w 259110"/>
                      <a:gd name="connsiteY1" fmla="*/ 0 h 692812"/>
                      <a:gd name="connsiteX2" fmla="*/ 204758 w 259110"/>
                      <a:gd name="connsiteY2" fmla="*/ 350614 h 692812"/>
                      <a:gd name="connsiteX0" fmla="*/ 0 w 259110"/>
                      <a:gd name="connsiteY0" fmla="*/ 670372 h 670372"/>
                      <a:gd name="connsiteX1" fmla="*/ 145855 w 259110"/>
                      <a:gd name="connsiteY1" fmla="*/ 0 h 670372"/>
                      <a:gd name="connsiteX2" fmla="*/ 204758 w 259110"/>
                      <a:gd name="connsiteY2" fmla="*/ 328174 h 670372"/>
                      <a:gd name="connsiteX0" fmla="*/ 0 w 276458"/>
                      <a:gd name="connsiteY0" fmla="*/ 670372 h 670372"/>
                      <a:gd name="connsiteX1" fmla="*/ 145855 w 276458"/>
                      <a:gd name="connsiteY1" fmla="*/ 0 h 670372"/>
                      <a:gd name="connsiteX2" fmla="*/ 204758 w 276458"/>
                      <a:gd name="connsiteY2" fmla="*/ 328174 h 670372"/>
                      <a:gd name="connsiteX0" fmla="*/ 0 w 276458"/>
                      <a:gd name="connsiteY0" fmla="*/ 670381 h 670381"/>
                      <a:gd name="connsiteX1" fmla="*/ 145855 w 276458"/>
                      <a:gd name="connsiteY1" fmla="*/ 9 h 670381"/>
                      <a:gd name="connsiteX2" fmla="*/ 204758 w 276458"/>
                      <a:gd name="connsiteY2" fmla="*/ 328183 h 670381"/>
                      <a:gd name="connsiteX0" fmla="*/ 17567 w 294025"/>
                      <a:gd name="connsiteY0" fmla="*/ 670381 h 670381"/>
                      <a:gd name="connsiteX1" fmla="*/ 163422 w 294025"/>
                      <a:gd name="connsiteY1" fmla="*/ 9 h 670381"/>
                      <a:gd name="connsiteX2" fmla="*/ 222325 w 294025"/>
                      <a:gd name="connsiteY2" fmla="*/ 328183 h 670381"/>
                      <a:gd name="connsiteX0" fmla="*/ 17567 w 327330"/>
                      <a:gd name="connsiteY0" fmla="*/ 671068 h 671068"/>
                      <a:gd name="connsiteX1" fmla="*/ 163422 w 327330"/>
                      <a:gd name="connsiteY1" fmla="*/ 696 h 671068"/>
                      <a:gd name="connsiteX2" fmla="*/ 222325 w 327330"/>
                      <a:gd name="connsiteY2" fmla="*/ 328870 h 671068"/>
                      <a:gd name="connsiteX0" fmla="*/ 17567 w 321664"/>
                      <a:gd name="connsiteY0" fmla="*/ 671068 h 671068"/>
                      <a:gd name="connsiteX1" fmla="*/ 163422 w 321664"/>
                      <a:gd name="connsiteY1" fmla="*/ 696 h 671068"/>
                      <a:gd name="connsiteX2" fmla="*/ 222325 w 321664"/>
                      <a:gd name="connsiteY2" fmla="*/ 328870 h 671068"/>
                      <a:gd name="connsiteX0" fmla="*/ 18431 w 322528"/>
                      <a:gd name="connsiteY0" fmla="*/ 671068 h 671068"/>
                      <a:gd name="connsiteX1" fmla="*/ 164286 w 322528"/>
                      <a:gd name="connsiteY1" fmla="*/ 696 h 671068"/>
                      <a:gd name="connsiteX2" fmla="*/ 223189 w 322528"/>
                      <a:gd name="connsiteY2" fmla="*/ 328870 h 671068"/>
                      <a:gd name="connsiteX0" fmla="*/ 18431 w 311947"/>
                      <a:gd name="connsiteY0" fmla="*/ 671151 h 671151"/>
                      <a:gd name="connsiteX1" fmla="*/ 164286 w 311947"/>
                      <a:gd name="connsiteY1" fmla="*/ 779 h 671151"/>
                      <a:gd name="connsiteX2" fmla="*/ 203910 w 311947"/>
                      <a:gd name="connsiteY2" fmla="*/ 312427 h 671151"/>
                      <a:gd name="connsiteX0" fmla="*/ 18431 w 319515"/>
                      <a:gd name="connsiteY0" fmla="*/ 670768 h 670768"/>
                      <a:gd name="connsiteX1" fmla="*/ 164286 w 319515"/>
                      <a:gd name="connsiteY1" fmla="*/ 396 h 670768"/>
                      <a:gd name="connsiteX2" fmla="*/ 203910 w 319515"/>
                      <a:gd name="connsiteY2" fmla="*/ 312044 h 670768"/>
                      <a:gd name="connsiteX0" fmla="*/ 16717 w 317801"/>
                      <a:gd name="connsiteY0" fmla="*/ 670768 h 670768"/>
                      <a:gd name="connsiteX1" fmla="*/ 162572 w 317801"/>
                      <a:gd name="connsiteY1" fmla="*/ 396 h 670768"/>
                      <a:gd name="connsiteX2" fmla="*/ 202196 w 317801"/>
                      <a:gd name="connsiteY2" fmla="*/ 312044 h 670768"/>
                      <a:gd name="connsiteX0" fmla="*/ 16717 w 320719"/>
                      <a:gd name="connsiteY0" fmla="*/ 670412 h 670412"/>
                      <a:gd name="connsiteX1" fmla="*/ 162572 w 320719"/>
                      <a:gd name="connsiteY1" fmla="*/ 40 h 670412"/>
                      <a:gd name="connsiteX2" fmla="*/ 202196 w 320719"/>
                      <a:gd name="connsiteY2" fmla="*/ 311688 h 670412"/>
                      <a:gd name="connsiteX0" fmla="*/ 16717 w 314294"/>
                      <a:gd name="connsiteY0" fmla="*/ 670412 h 670412"/>
                      <a:gd name="connsiteX1" fmla="*/ 162572 w 314294"/>
                      <a:gd name="connsiteY1" fmla="*/ 40 h 670412"/>
                      <a:gd name="connsiteX2" fmla="*/ 202196 w 314294"/>
                      <a:gd name="connsiteY2" fmla="*/ 311688 h 670412"/>
                      <a:gd name="connsiteX0" fmla="*/ 20002 w 313692"/>
                      <a:gd name="connsiteY0" fmla="*/ 684181 h 684181"/>
                      <a:gd name="connsiteX1" fmla="*/ 157594 w 313692"/>
                      <a:gd name="connsiteY1" fmla="*/ 38 h 684181"/>
                      <a:gd name="connsiteX2" fmla="*/ 205481 w 313692"/>
                      <a:gd name="connsiteY2" fmla="*/ 325457 h 684181"/>
                      <a:gd name="connsiteX0" fmla="*/ 20002 w 335146"/>
                      <a:gd name="connsiteY0" fmla="*/ 684143 h 684143"/>
                      <a:gd name="connsiteX1" fmla="*/ 157594 w 335146"/>
                      <a:gd name="connsiteY1" fmla="*/ 0 h 684143"/>
                      <a:gd name="connsiteX2" fmla="*/ 205481 w 335146"/>
                      <a:gd name="connsiteY2" fmla="*/ 325419 h 684143"/>
                      <a:gd name="connsiteX0" fmla="*/ 20002 w 322593"/>
                      <a:gd name="connsiteY0" fmla="*/ 684143 h 684143"/>
                      <a:gd name="connsiteX1" fmla="*/ 157594 w 322593"/>
                      <a:gd name="connsiteY1" fmla="*/ 0 h 684143"/>
                      <a:gd name="connsiteX2" fmla="*/ 177939 w 322593"/>
                      <a:gd name="connsiteY2" fmla="*/ 275843 h 684143"/>
                      <a:gd name="connsiteX0" fmla="*/ 20002 w 322593"/>
                      <a:gd name="connsiteY0" fmla="*/ 684143 h 684143"/>
                      <a:gd name="connsiteX1" fmla="*/ 157594 w 322593"/>
                      <a:gd name="connsiteY1" fmla="*/ 0 h 684143"/>
                      <a:gd name="connsiteX2" fmla="*/ 177939 w 322593"/>
                      <a:gd name="connsiteY2" fmla="*/ 275843 h 684143"/>
                      <a:gd name="connsiteX0" fmla="*/ 20002 w 305016"/>
                      <a:gd name="connsiteY0" fmla="*/ 684145 h 684145"/>
                      <a:gd name="connsiteX1" fmla="*/ 157594 w 305016"/>
                      <a:gd name="connsiteY1" fmla="*/ 2 h 684145"/>
                      <a:gd name="connsiteX2" fmla="*/ 177939 w 305016"/>
                      <a:gd name="connsiteY2" fmla="*/ 275845 h 684145"/>
                      <a:gd name="connsiteX0" fmla="*/ 20002 w 305016"/>
                      <a:gd name="connsiteY0" fmla="*/ 684145 h 684145"/>
                      <a:gd name="connsiteX1" fmla="*/ 157594 w 305016"/>
                      <a:gd name="connsiteY1" fmla="*/ 2 h 684145"/>
                      <a:gd name="connsiteX2" fmla="*/ 177939 w 305016"/>
                      <a:gd name="connsiteY2" fmla="*/ 275845 h 684145"/>
                      <a:gd name="connsiteX0" fmla="*/ 11876 w 318923"/>
                      <a:gd name="connsiteY0" fmla="*/ 463808 h 463808"/>
                      <a:gd name="connsiteX1" fmla="*/ 171501 w 318923"/>
                      <a:gd name="connsiteY1" fmla="*/ 2 h 463808"/>
                      <a:gd name="connsiteX2" fmla="*/ 191846 w 318923"/>
                      <a:gd name="connsiteY2" fmla="*/ 275845 h 463808"/>
                      <a:gd name="connsiteX0" fmla="*/ 11876 w 318923"/>
                      <a:gd name="connsiteY0" fmla="*/ 444528 h 444528"/>
                      <a:gd name="connsiteX1" fmla="*/ 171501 w 318923"/>
                      <a:gd name="connsiteY1" fmla="*/ 2 h 444528"/>
                      <a:gd name="connsiteX2" fmla="*/ 191846 w 318923"/>
                      <a:gd name="connsiteY2" fmla="*/ 275845 h 444528"/>
                      <a:gd name="connsiteX0" fmla="*/ 1452 w 308499"/>
                      <a:gd name="connsiteY0" fmla="*/ 444528 h 444528"/>
                      <a:gd name="connsiteX1" fmla="*/ 161077 w 308499"/>
                      <a:gd name="connsiteY1" fmla="*/ 2 h 444528"/>
                      <a:gd name="connsiteX2" fmla="*/ 181422 w 308499"/>
                      <a:gd name="connsiteY2" fmla="*/ 275845 h 444528"/>
                      <a:gd name="connsiteX0" fmla="*/ 1452 w 296864"/>
                      <a:gd name="connsiteY0" fmla="*/ 444638 h 444638"/>
                      <a:gd name="connsiteX1" fmla="*/ 161077 w 296864"/>
                      <a:gd name="connsiteY1" fmla="*/ 112 h 444638"/>
                      <a:gd name="connsiteX2" fmla="*/ 181422 w 296864"/>
                      <a:gd name="connsiteY2" fmla="*/ 275955 h 444638"/>
                    </a:gdLst>
                    <a:ahLst/>
                    <a:cxnLst>
                      <a:cxn ang="0">
                        <a:pos x="connsiteX0" y="connsiteY0"/>
                      </a:cxn>
                      <a:cxn ang="0">
                        <a:pos x="connsiteX1" y="connsiteY1"/>
                      </a:cxn>
                      <a:cxn ang="0">
                        <a:pos x="connsiteX2" y="connsiteY2"/>
                      </a:cxn>
                    </a:cxnLst>
                    <a:rect l="l" t="t" r="r" b="b"/>
                    <a:pathLst>
                      <a:path w="296864" h="444638">
                        <a:moveTo>
                          <a:pt x="1452" y="444638"/>
                        </a:moveTo>
                        <a:cubicBezTo>
                          <a:pt x="-2260" y="204656"/>
                          <a:pt x="-11482" y="8739"/>
                          <a:pt x="161077" y="112"/>
                        </a:cubicBezTo>
                        <a:cubicBezTo>
                          <a:pt x="350238" y="-6281"/>
                          <a:pt x="327228" y="262274"/>
                          <a:pt x="181422" y="275955"/>
                        </a:cubicBezTo>
                      </a:path>
                    </a:pathLst>
                  </a:cu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cxnSp>
                <p:nvCxnSpPr>
                  <p:cNvPr id="51" name="직선 연결선 47">
                    <a:extLst>
                      <a:ext uri="{FF2B5EF4-FFF2-40B4-BE49-F238E27FC236}">
                        <a16:creationId xmlns:a16="http://schemas.microsoft.com/office/drawing/2014/main" id="{80487A18-C220-4C36-9471-9671377C5A72}"/>
                      </a:ext>
                    </a:extLst>
                  </p:cNvPr>
                  <p:cNvCxnSpPr>
                    <a:cxnSpLocks/>
                  </p:cNvCxnSpPr>
                  <p:nvPr/>
                </p:nvCxnSpPr>
                <p:spPr>
                  <a:xfrm flipH="1">
                    <a:off x="6152008" y="3476077"/>
                    <a:ext cx="1188" cy="974737"/>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0" name="자유형: 도형 95">
                  <a:extLst>
                    <a:ext uri="{FF2B5EF4-FFF2-40B4-BE49-F238E27FC236}">
                      <a16:creationId xmlns:a16="http://schemas.microsoft.com/office/drawing/2014/main" id="{A3B2A907-8E6E-416A-8841-6A56C3741992}"/>
                    </a:ext>
                  </a:extLst>
                </p:cNvPr>
                <p:cNvSpPr/>
                <p:nvPr/>
              </p:nvSpPr>
              <p:spPr>
                <a:xfrm flipH="1">
                  <a:off x="3323392" y="61421"/>
                  <a:ext cx="2193989" cy="3316965"/>
                </a:xfrm>
                <a:custGeom>
                  <a:avLst/>
                  <a:gdLst>
                    <a:gd name="connsiteX0" fmla="*/ 467139 w 2385391"/>
                    <a:gd name="connsiteY0" fmla="*/ 0 h 3518453"/>
                    <a:gd name="connsiteX1" fmla="*/ 1023731 w 2385391"/>
                    <a:gd name="connsiteY1" fmla="*/ 357809 h 3518453"/>
                    <a:gd name="connsiteX2" fmla="*/ 1630018 w 2385391"/>
                    <a:gd name="connsiteY2" fmla="*/ 268357 h 3518453"/>
                    <a:gd name="connsiteX3" fmla="*/ 1789044 w 2385391"/>
                    <a:gd name="connsiteY3" fmla="*/ 715618 h 3518453"/>
                    <a:gd name="connsiteX4" fmla="*/ 2216426 w 2385391"/>
                    <a:gd name="connsiteY4" fmla="*/ 1063487 h 3518453"/>
                    <a:gd name="connsiteX5" fmla="*/ 2037522 w 2385391"/>
                    <a:gd name="connsiteY5" fmla="*/ 1639957 h 3518453"/>
                    <a:gd name="connsiteX6" fmla="*/ 2385391 w 2385391"/>
                    <a:gd name="connsiteY6" fmla="*/ 2057400 h 3518453"/>
                    <a:gd name="connsiteX7" fmla="*/ 1938131 w 2385391"/>
                    <a:gd name="connsiteY7" fmla="*/ 2643809 h 3518453"/>
                    <a:gd name="connsiteX8" fmla="*/ 1719470 w 2385391"/>
                    <a:gd name="connsiteY8" fmla="*/ 3299792 h 3518453"/>
                    <a:gd name="connsiteX9" fmla="*/ 1033670 w 2385391"/>
                    <a:gd name="connsiteY9" fmla="*/ 3349487 h 3518453"/>
                    <a:gd name="connsiteX10" fmla="*/ 357809 w 2385391"/>
                    <a:gd name="connsiteY10" fmla="*/ 3518453 h 3518453"/>
                    <a:gd name="connsiteX11" fmla="*/ 0 w 2385391"/>
                    <a:gd name="connsiteY11" fmla="*/ 2733261 h 3518453"/>
                    <a:gd name="connsiteX12" fmla="*/ 9939 w 2385391"/>
                    <a:gd name="connsiteY12" fmla="*/ 536713 h 3518453"/>
                    <a:gd name="connsiteX13" fmla="*/ 467139 w 2385391"/>
                    <a:gd name="connsiteY13" fmla="*/ 0 h 3518453"/>
                    <a:gd name="connsiteX0" fmla="*/ 467139 w 2385391"/>
                    <a:gd name="connsiteY0" fmla="*/ 0 h 3518453"/>
                    <a:gd name="connsiteX1" fmla="*/ 1023731 w 2385391"/>
                    <a:gd name="connsiteY1" fmla="*/ 357809 h 3518453"/>
                    <a:gd name="connsiteX2" fmla="*/ 1630018 w 2385391"/>
                    <a:gd name="connsiteY2" fmla="*/ 268357 h 3518453"/>
                    <a:gd name="connsiteX3" fmla="*/ 1789044 w 2385391"/>
                    <a:gd name="connsiteY3" fmla="*/ 715618 h 3518453"/>
                    <a:gd name="connsiteX4" fmla="*/ 2216426 w 2385391"/>
                    <a:gd name="connsiteY4" fmla="*/ 1063487 h 3518453"/>
                    <a:gd name="connsiteX5" fmla="*/ 2037522 w 2385391"/>
                    <a:gd name="connsiteY5" fmla="*/ 1639957 h 3518453"/>
                    <a:gd name="connsiteX6" fmla="*/ 2385391 w 2385391"/>
                    <a:gd name="connsiteY6" fmla="*/ 2057400 h 3518453"/>
                    <a:gd name="connsiteX7" fmla="*/ 1938131 w 2385391"/>
                    <a:gd name="connsiteY7" fmla="*/ 2643809 h 3518453"/>
                    <a:gd name="connsiteX8" fmla="*/ 1719470 w 2385391"/>
                    <a:gd name="connsiteY8" fmla="*/ 3299792 h 3518453"/>
                    <a:gd name="connsiteX9" fmla="*/ 1033670 w 2385391"/>
                    <a:gd name="connsiteY9" fmla="*/ 3349487 h 3518453"/>
                    <a:gd name="connsiteX10" fmla="*/ 357809 w 2385391"/>
                    <a:gd name="connsiteY10" fmla="*/ 3518453 h 3518453"/>
                    <a:gd name="connsiteX11" fmla="*/ 0 w 2385391"/>
                    <a:gd name="connsiteY11" fmla="*/ 2733261 h 3518453"/>
                    <a:gd name="connsiteX12" fmla="*/ 9939 w 2385391"/>
                    <a:gd name="connsiteY12" fmla="*/ 536713 h 3518453"/>
                    <a:gd name="connsiteX13" fmla="*/ 467139 w 2385391"/>
                    <a:gd name="connsiteY13" fmla="*/ 0 h 3518453"/>
                    <a:gd name="connsiteX0" fmla="*/ 467139 w 2385391"/>
                    <a:gd name="connsiteY0" fmla="*/ 2004 h 3520457"/>
                    <a:gd name="connsiteX1" fmla="*/ 1023731 w 2385391"/>
                    <a:gd name="connsiteY1" fmla="*/ 359813 h 3520457"/>
                    <a:gd name="connsiteX2" fmla="*/ 1630018 w 2385391"/>
                    <a:gd name="connsiteY2" fmla="*/ 270361 h 3520457"/>
                    <a:gd name="connsiteX3" fmla="*/ 1789044 w 2385391"/>
                    <a:gd name="connsiteY3" fmla="*/ 717622 h 3520457"/>
                    <a:gd name="connsiteX4" fmla="*/ 2216426 w 2385391"/>
                    <a:gd name="connsiteY4" fmla="*/ 1065491 h 3520457"/>
                    <a:gd name="connsiteX5" fmla="*/ 2037522 w 2385391"/>
                    <a:gd name="connsiteY5" fmla="*/ 1641961 h 3520457"/>
                    <a:gd name="connsiteX6" fmla="*/ 2385391 w 2385391"/>
                    <a:gd name="connsiteY6" fmla="*/ 2059404 h 3520457"/>
                    <a:gd name="connsiteX7" fmla="*/ 1938131 w 2385391"/>
                    <a:gd name="connsiteY7" fmla="*/ 2645813 h 3520457"/>
                    <a:gd name="connsiteX8" fmla="*/ 1719470 w 2385391"/>
                    <a:gd name="connsiteY8" fmla="*/ 3301796 h 3520457"/>
                    <a:gd name="connsiteX9" fmla="*/ 1033670 w 2385391"/>
                    <a:gd name="connsiteY9" fmla="*/ 3351491 h 3520457"/>
                    <a:gd name="connsiteX10" fmla="*/ 357809 w 2385391"/>
                    <a:gd name="connsiteY10" fmla="*/ 3520457 h 3520457"/>
                    <a:gd name="connsiteX11" fmla="*/ 0 w 2385391"/>
                    <a:gd name="connsiteY11" fmla="*/ 2735265 h 3520457"/>
                    <a:gd name="connsiteX12" fmla="*/ 9939 w 2385391"/>
                    <a:gd name="connsiteY12" fmla="*/ 538717 h 3520457"/>
                    <a:gd name="connsiteX13" fmla="*/ 467139 w 2385391"/>
                    <a:gd name="connsiteY13" fmla="*/ 2004 h 3520457"/>
                    <a:gd name="connsiteX0" fmla="*/ 467139 w 2385391"/>
                    <a:gd name="connsiteY0" fmla="*/ 2004 h 3520457"/>
                    <a:gd name="connsiteX1" fmla="*/ 1023731 w 2385391"/>
                    <a:gd name="connsiteY1" fmla="*/ 359813 h 3520457"/>
                    <a:gd name="connsiteX2" fmla="*/ 1630018 w 2385391"/>
                    <a:gd name="connsiteY2" fmla="*/ 270361 h 3520457"/>
                    <a:gd name="connsiteX3" fmla="*/ 1789044 w 2385391"/>
                    <a:gd name="connsiteY3" fmla="*/ 717622 h 3520457"/>
                    <a:gd name="connsiteX4" fmla="*/ 2216426 w 2385391"/>
                    <a:gd name="connsiteY4" fmla="*/ 1065491 h 3520457"/>
                    <a:gd name="connsiteX5" fmla="*/ 2037522 w 2385391"/>
                    <a:gd name="connsiteY5" fmla="*/ 1641961 h 3520457"/>
                    <a:gd name="connsiteX6" fmla="*/ 2385391 w 2385391"/>
                    <a:gd name="connsiteY6" fmla="*/ 2059404 h 3520457"/>
                    <a:gd name="connsiteX7" fmla="*/ 1938131 w 2385391"/>
                    <a:gd name="connsiteY7" fmla="*/ 2645813 h 3520457"/>
                    <a:gd name="connsiteX8" fmla="*/ 1719470 w 2385391"/>
                    <a:gd name="connsiteY8" fmla="*/ 3301796 h 3520457"/>
                    <a:gd name="connsiteX9" fmla="*/ 1033670 w 2385391"/>
                    <a:gd name="connsiteY9" fmla="*/ 3351491 h 3520457"/>
                    <a:gd name="connsiteX10" fmla="*/ 357809 w 2385391"/>
                    <a:gd name="connsiteY10" fmla="*/ 3520457 h 3520457"/>
                    <a:gd name="connsiteX11" fmla="*/ 0 w 2385391"/>
                    <a:gd name="connsiteY11" fmla="*/ 2735265 h 3520457"/>
                    <a:gd name="connsiteX12" fmla="*/ 9939 w 2385391"/>
                    <a:gd name="connsiteY12" fmla="*/ 538717 h 3520457"/>
                    <a:gd name="connsiteX13" fmla="*/ 467139 w 2385391"/>
                    <a:gd name="connsiteY13" fmla="*/ 2004 h 3520457"/>
                    <a:gd name="connsiteX0" fmla="*/ 467139 w 2385391"/>
                    <a:gd name="connsiteY0" fmla="*/ 1983 h 3520436"/>
                    <a:gd name="connsiteX1" fmla="*/ 991074 w 2385391"/>
                    <a:gd name="connsiteY1" fmla="*/ 363058 h 3520436"/>
                    <a:gd name="connsiteX2" fmla="*/ 1630018 w 2385391"/>
                    <a:gd name="connsiteY2" fmla="*/ 270340 h 3520436"/>
                    <a:gd name="connsiteX3" fmla="*/ 1789044 w 2385391"/>
                    <a:gd name="connsiteY3" fmla="*/ 717601 h 3520436"/>
                    <a:gd name="connsiteX4" fmla="*/ 2216426 w 2385391"/>
                    <a:gd name="connsiteY4" fmla="*/ 1065470 h 3520436"/>
                    <a:gd name="connsiteX5" fmla="*/ 2037522 w 2385391"/>
                    <a:gd name="connsiteY5" fmla="*/ 1641940 h 3520436"/>
                    <a:gd name="connsiteX6" fmla="*/ 2385391 w 2385391"/>
                    <a:gd name="connsiteY6" fmla="*/ 2059383 h 3520436"/>
                    <a:gd name="connsiteX7" fmla="*/ 1938131 w 2385391"/>
                    <a:gd name="connsiteY7" fmla="*/ 2645792 h 3520436"/>
                    <a:gd name="connsiteX8" fmla="*/ 1719470 w 2385391"/>
                    <a:gd name="connsiteY8" fmla="*/ 3301775 h 3520436"/>
                    <a:gd name="connsiteX9" fmla="*/ 1033670 w 2385391"/>
                    <a:gd name="connsiteY9" fmla="*/ 3351470 h 3520436"/>
                    <a:gd name="connsiteX10" fmla="*/ 357809 w 2385391"/>
                    <a:gd name="connsiteY10" fmla="*/ 3520436 h 3520436"/>
                    <a:gd name="connsiteX11" fmla="*/ 0 w 2385391"/>
                    <a:gd name="connsiteY11" fmla="*/ 2735244 h 3520436"/>
                    <a:gd name="connsiteX12" fmla="*/ 9939 w 2385391"/>
                    <a:gd name="connsiteY12" fmla="*/ 538696 h 3520436"/>
                    <a:gd name="connsiteX13" fmla="*/ 467139 w 2385391"/>
                    <a:gd name="connsiteY13" fmla="*/ 1983 h 3520436"/>
                    <a:gd name="connsiteX0" fmla="*/ 467139 w 2385391"/>
                    <a:gd name="connsiteY0" fmla="*/ 3421 h 3521874"/>
                    <a:gd name="connsiteX1" fmla="*/ 991074 w 2385391"/>
                    <a:gd name="connsiteY1" fmla="*/ 364496 h 3521874"/>
                    <a:gd name="connsiteX2" fmla="*/ 1630018 w 2385391"/>
                    <a:gd name="connsiteY2" fmla="*/ 271778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630018 w 2385391"/>
                    <a:gd name="connsiteY2" fmla="*/ 271778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630018 w 2385391"/>
                    <a:gd name="connsiteY2" fmla="*/ 271778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620221 w 2385391"/>
                    <a:gd name="connsiteY2" fmla="*/ 291372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620221 w 2385391"/>
                    <a:gd name="connsiteY2" fmla="*/ 291372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620221 w 2385391"/>
                    <a:gd name="connsiteY2" fmla="*/ 291372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89044 w 2385391"/>
                    <a:gd name="connsiteY3" fmla="*/ 71903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28836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28836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28836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216426 w 2385391"/>
                    <a:gd name="connsiteY4" fmla="*/ 1066908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2037522 w 2385391"/>
                    <a:gd name="connsiteY5" fmla="*/ 1643378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2021194 w 2385391"/>
                    <a:gd name="connsiteY5" fmla="*/ 1656441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2021194 w 2385391"/>
                    <a:gd name="connsiteY5" fmla="*/ 1656441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1995068 w 2385391"/>
                    <a:gd name="connsiteY5" fmla="*/ 1640113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1982005 w 2385391"/>
                    <a:gd name="connsiteY5" fmla="*/ 1627050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1982005 w 2385391"/>
                    <a:gd name="connsiteY5" fmla="*/ 1627050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85391"/>
                    <a:gd name="connsiteY0" fmla="*/ 3421 h 3521874"/>
                    <a:gd name="connsiteX1" fmla="*/ 991074 w 2385391"/>
                    <a:gd name="connsiteY1" fmla="*/ 364496 h 3521874"/>
                    <a:gd name="connsiteX2" fmla="*/ 1597361 w 2385391"/>
                    <a:gd name="connsiteY2" fmla="*/ 304435 h 3521874"/>
                    <a:gd name="connsiteX3" fmla="*/ 1762919 w 2385391"/>
                    <a:gd name="connsiteY3" fmla="*/ 741899 h 3521874"/>
                    <a:gd name="connsiteX4" fmla="*/ 2190300 w 2385391"/>
                    <a:gd name="connsiteY4" fmla="*/ 1096300 h 3521874"/>
                    <a:gd name="connsiteX5" fmla="*/ 1982005 w 2385391"/>
                    <a:gd name="connsiteY5" fmla="*/ 1627050 h 3521874"/>
                    <a:gd name="connsiteX6" fmla="*/ 2385391 w 2385391"/>
                    <a:gd name="connsiteY6" fmla="*/ 2060821 h 3521874"/>
                    <a:gd name="connsiteX7" fmla="*/ 1938131 w 2385391"/>
                    <a:gd name="connsiteY7" fmla="*/ 2647230 h 3521874"/>
                    <a:gd name="connsiteX8" fmla="*/ 1719470 w 2385391"/>
                    <a:gd name="connsiteY8" fmla="*/ 3303213 h 3521874"/>
                    <a:gd name="connsiteX9" fmla="*/ 1033670 w 2385391"/>
                    <a:gd name="connsiteY9" fmla="*/ 3352908 h 3521874"/>
                    <a:gd name="connsiteX10" fmla="*/ 357809 w 2385391"/>
                    <a:gd name="connsiteY10" fmla="*/ 3521874 h 3521874"/>
                    <a:gd name="connsiteX11" fmla="*/ 0 w 2385391"/>
                    <a:gd name="connsiteY11" fmla="*/ 2736682 h 3521874"/>
                    <a:gd name="connsiteX12" fmla="*/ 9939 w 2385391"/>
                    <a:gd name="connsiteY12" fmla="*/ 540134 h 3521874"/>
                    <a:gd name="connsiteX13" fmla="*/ 467139 w 2385391"/>
                    <a:gd name="connsiteY13" fmla="*/ 3421 h 3521874"/>
                    <a:gd name="connsiteX0" fmla="*/ 467139 w 2352734"/>
                    <a:gd name="connsiteY0" fmla="*/ 3421 h 3521874"/>
                    <a:gd name="connsiteX1" fmla="*/ 991074 w 2352734"/>
                    <a:gd name="connsiteY1" fmla="*/ 364496 h 3521874"/>
                    <a:gd name="connsiteX2" fmla="*/ 1597361 w 2352734"/>
                    <a:gd name="connsiteY2" fmla="*/ 304435 h 3521874"/>
                    <a:gd name="connsiteX3" fmla="*/ 1762919 w 2352734"/>
                    <a:gd name="connsiteY3" fmla="*/ 741899 h 3521874"/>
                    <a:gd name="connsiteX4" fmla="*/ 2190300 w 2352734"/>
                    <a:gd name="connsiteY4" fmla="*/ 1096300 h 3521874"/>
                    <a:gd name="connsiteX5" fmla="*/ 1982005 w 2352734"/>
                    <a:gd name="connsiteY5" fmla="*/ 1627050 h 3521874"/>
                    <a:gd name="connsiteX6" fmla="*/ 2352734 w 2352734"/>
                    <a:gd name="connsiteY6" fmla="*/ 2080415 h 3521874"/>
                    <a:gd name="connsiteX7" fmla="*/ 1938131 w 2352734"/>
                    <a:gd name="connsiteY7" fmla="*/ 2647230 h 3521874"/>
                    <a:gd name="connsiteX8" fmla="*/ 1719470 w 2352734"/>
                    <a:gd name="connsiteY8" fmla="*/ 3303213 h 3521874"/>
                    <a:gd name="connsiteX9" fmla="*/ 1033670 w 2352734"/>
                    <a:gd name="connsiteY9" fmla="*/ 3352908 h 3521874"/>
                    <a:gd name="connsiteX10" fmla="*/ 357809 w 2352734"/>
                    <a:gd name="connsiteY10" fmla="*/ 3521874 h 3521874"/>
                    <a:gd name="connsiteX11" fmla="*/ 0 w 2352734"/>
                    <a:gd name="connsiteY11" fmla="*/ 2736682 h 3521874"/>
                    <a:gd name="connsiteX12" fmla="*/ 9939 w 2352734"/>
                    <a:gd name="connsiteY12" fmla="*/ 540134 h 3521874"/>
                    <a:gd name="connsiteX13" fmla="*/ 467139 w 2352734"/>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27050 h 3521874"/>
                    <a:gd name="connsiteX6" fmla="*/ 2352734 w 2352860"/>
                    <a:gd name="connsiteY6" fmla="*/ 2080415 h 3521874"/>
                    <a:gd name="connsiteX7" fmla="*/ 1938131 w 2352860"/>
                    <a:gd name="connsiteY7" fmla="*/ 2647230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938131 w 2352860"/>
                    <a:gd name="connsiteY7" fmla="*/ 2647230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938131 w 2352860"/>
                    <a:gd name="connsiteY7" fmla="*/ 2647230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938131 w 2352860"/>
                    <a:gd name="connsiteY7" fmla="*/ 2647230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915271 w 2352860"/>
                    <a:gd name="connsiteY7" fmla="*/ 2614573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915271 w 2352860"/>
                    <a:gd name="connsiteY7" fmla="*/ 2614573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882614 w 2352860"/>
                    <a:gd name="connsiteY7" fmla="*/ 2621104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882614 w 2352860"/>
                    <a:gd name="connsiteY7" fmla="*/ 2608041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860"/>
                    <a:gd name="connsiteY0" fmla="*/ 3421 h 3521874"/>
                    <a:gd name="connsiteX1" fmla="*/ 991074 w 2352860"/>
                    <a:gd name="connsiteY1" fmla="*/ 364496 h 3521874"/>
                    <a:gd name="connsiteX2" fmla="*/ 1597361 w 2352860"/>
                    <a:gd name="connsiteY2" fmla="*/ 304435 h 3521874"/>
                    <a:gd name="connsiteX3" fmla="*/ 1762919 w 2352860"/>
                    <a:gd name="connsiteY3" fmla="*/ 741899 h 3521874"/>
                    <a:gd name="connsiteX4" fmla="*/ 2190300 w 2352860"/>
                    <a:gd name="connsiteY4" fmla="*/ 1096300 h 3521874"/>
                    <a:gd name="connsiteX5" fmla="*/ 1982005 w 2352860"/>
                    <a:gd name="connsiteY5" fmla="*/ 1640112 h 3521874"/>
                    <a:gd name="connsiteX6" fmla="*/ 2352734 w 2352860"/>
                    <a:gd name="connsiteY6" fmla="*/ 2080415 h 3521874"/>
                    <a:gd name="connsiteX7" fmla="*/ 1882614 w 2352860"/>
                    <a:gd name="connsiteY7" fmla="*/ 2608041 h 3521874"/>
                    <a:gd name="connsiteX8" fmla="*/ 1719470 w 2352860"/>
                    <a:gd name="connsiteY8" fmla="*/ 3303213 h 3521874"/>
                    <a:gd name="connsiteX9" fmla="*/ 1033670 w 2352860"/>
                    <a:gd name="connsiteY9" fmla="*/ 3352908 h 3521874"/>
                    <a:gd name="connsiteX10" fmla="*/ 357809 w 2352860"/>
                    <a:gd name="connsiteY10" fmla="*/ 3521874 h 3521874"/>
                    <a:gd name="connsiteX11" fmla="*/ 0 w 2352860"/>
                    <a:gd name="connsiteY11" fmla="*/ 2736682 h 3521874"/>
                    <a:gd name="connsiteX12" fmla="*/ 9939 w 2352860"/>
                    <a:gd name="connsiteY12" fmla="*/ 540134 h 3521874"/>
                    <a:gd name="connsiteX13" fmla="*/ 467139 w 2352860"/>
                    <a:gd name="connsiteY13" fmla="*/ 3421 h 3521874"/>
                    <a:gd name="connsiteX0" fmla="*/ 467139 w 2352734"/>
                    <a:gd name="connsiteY0" fmla="*/ 3421 h 3521874"/>
                    <a:gd name="connsiteX1" fmla="*/ 991074 w 2352734"/>
                    <a:gd name="connsiteY1" fmla="*/ 364496 h 3521874"/>
                    <a:gd name="connsiteX2" fmla="*/ 1597361 w 2352734"/>
                    <a:gd name="connsiteY2" fmla="*/ 304435 h 3521874"/>
                    <a:gd name="connsiteX3" fmla="*/ 1762919 w 2352734"/>
                    <a:gd name="connsiteY3" fmla="*/ 741899 h 3521874"/>
                    <a:gd name="connsiteX4" fmla="*/ 2190300 w 2352734"/>
                    <a:gd name="connsiteY4" fmla="*/ 1096300 h 3521874"/>
                    <a:gd name="connsiteX5" fmla="*/ 1982005 w 2352734"/>
                    <a:gd name="connsiteY5" fmla="*/ 1640112 h 3521874"/>
                    <a:gd name="connsiteX6" fmla="*/ 2352734 w 2352734"/>
                    <a:gd name="connsiteY6" fmla="*/ 2080415 h 3521874"/>
                    <a:gd name="connsiteX7" fmla="*/ 1882614 w 2352734"/>
                    <a:gd name="connsiteY7" fmla="*/ 2608041 h 3521874"/>
                    <a:gd name="connsiteX8" fmla="*/ 1719470 w 2352734"/>
                    <a:gd name="connsiteY8" fmla="*/ 3303213 h 3521874"/>
                    <a:gd name="connsiteX9" fmla="*/ 1033670 w 2352734"/>
                    <a:gd name="connsiteY9" fmla="*/ 3352908 h 3521874"/>
                    <a:gd name="connsiteX10" fmla="*/ 357809 w 2352734"/>
                    <a:gd name="connsiteY10" fmla="*/ 3521874 h 3521874"/>
                    <a:gd name="connsiteX11" fmla="*/ 0 w 2352734"/>
                    <a:gd name="connsiteY11" fmla="*/ 2736682 h 3521874"/>
                    <a:gd name="connsiteX12" fmla="*/ 9939 w 2352734"/>
                    <a:gd name="connsiteY12" fmla="*/ 540134 h 3521874"/>
                    <a:gd name="connsiteX13" fmla="*/ 467139 w 2352734"/>
                    <a:gd name="connsiteY13" fmla="*/ 3421 h 3521874"/>
                    <a:gd name="connsiteX0" fmla="*/ 467139 w 2352760"/>
                    <a:gd name="connsiteY0" fmla="*/ 3421 h 3521874"/>
                    <a:gd name="connsiteX1" fmla="*/ 991074 w 2352760"/>
                    <a:gd name="connsiteY1" fmla="*/ 364496 h 3521874"/>
                    <a:gd name="connsiteX2" fmla="*/ 1597361 w 2352760"/>
                    <a:gd name="connsiteY2" fmla="*/ 304435 h 3521874"/>
                    <a:gd name="connsiteX3" fmla="*/ 1762919 w 2352760"/>
                    <a:gd name="connsiteY3" fmla="*/ 741899 h 3521874"/>
                    <a:gd name="connsiteX4" fmla="*/ 2190300 w 2352760"/>
                    <a:gd name="connsiteY4" fmla="*/ 1096300 h 3521874"/>
                    <a:gd name="connsiteX5" fmla="*/ 1982005 w 2352760"/>
                    <a:gd name="connsiteY5" fmla="*/ 1640112 h 3521874"/>
                    <a:gd name="connsiteX6" fmla="*/ 2352734 w 2352760"/>
                    <a:gd name="connsiteY6" fmla="*/ 2080415 h 3521874"/>
                    <a:gd name="connsiteX7" fmla="*/ 1882614 w 2352760"/>
                    <a:gd name="connsiteY7" fmla="*/ 2608041 h 3521874"/>
                    <a:gd name="connsiteX8" fmla="*/ 1719470 w 2352760"/>
                    <a:gd name="connsiteY8" fmla="*/ 3303213 h 3521874"/>
                    <a:gd name="connsiteX9" fmla="*/ 1033670 w 2352760"/>
                    <a:gd name="connsiteY9" fmla="*/ 3352908 h 3521874"/>
                    <a:gd name="connsiteX10" fmla="*/ 357809 w 2352760"/>
                    <a:gd name="connsiteY10" fmla="*/ 3521874 h 3521874"/>
                    <a:gd name="connsiteX11" fmla="*/ 0 w 2352760"/>
                    <a:gd name="connsiteY11" fmla="*/ 2736682 h 3521874"/>
                    <a:gd name="connsiteX12" fmla="*/ 9939 w 2352760"/>
                    <a:gd name="connsiteY12" fmla="*/ 540134 h 3521874"/>
                    <a:gd name="connsiteX13" fmla="*/ 467139 w 2352760"/>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82614 w 2349495"/>
                    <a:gd name="connsiteY7" fmla="*/ 2608041 h 3521874"/>
                    <a:gd name="connsiteX8" fmla="*/ 1719470 w 2349495"/>
                    <a:gd name="connsiteY8" fmla="*/ 3303213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719470 w 2349495"/>
                    <a:gd name="connsiteY8" fmla="*/ 3303213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719470 w 2349495"/>
                    <a:gd name="connsiteY8" fmla="*/ 3303213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90079 w 2349495"/>
                    <a:gd name="connsiteY8" fmla="*/ 3264025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90079 w 2349495"/>
                    <a:gd name="connsiteY8" fmla="*/ 3264025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86813 w 2349495"/>
                    <a:gd name="connsiteY8" fmla="*/ 3254228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86813 w 2349495"/>
                    <a:gd name="connsiteY8" fmla="*/ 3254228 h 3521874"/>
                    <a:gd name="connsiteX9" fmla="*/ 1033670 w 2349495"/>
                    <a:gd name="connsiteY9" fmla="*/ 3352908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86813 w 2349495"/>
                    <a:gd name="connsiteY8" fmla="*/ 3254228 h 3521874"/>
                    <a:gd name="connsiteX9" fmla="*/ 1108782 w 2349495"/>
                    <a:gd name="connsiteY9" fmla="*/ 3333313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86813 w 2349495"/>
                    <a:gd name="connsiteY8" fmla="*/ 3254228 h 3521874"/>
                    <a:gd name="connsiteX9" fmla="*/ 1108782 w 2349495"/>
                    <a:gd name="connsiteY9" fmla="*/ 3333313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521874"/>
                    <a:gd name="connsiteX1" fmla="*/ 991074 w 2349495"/>
                    <a:gd name="connsiteY1" fmla="*/ 364496 h 3521874"/>
                    <a:gd name="connsiteX2" fmla="*/ 1597361 w 2349495"/>
                    <a:gd name="connsiteY2" fmla="*/ 304435 h 3521874"/>
                    <a:gd name="connsiteX3" fmla="*/ 1762919 w 2349495"/>
                    <a:gd name="connsiteY3" fmla="*/ 741899 h 3521874"/>
                    <a:gd name="connsiteX4" fmla="*/ 2190300 w 2349495"/>
                    <a:gd name="connsiteY4" fmla="*/ 1096300 h 3521874"/>
                    <a:gd name="connsiteX5" fmla="*/ 1982005 w 2349495"/>
                    <a:gd name="connsiteY5" fmla="*/ 1640112 h 3521874"/>
                    <a:gd name="connsiteX6" fmla="*/ 2349468 w 2349495"/>
                    <a:gd name="connsiteY6" fmla="*/ 2100010 h 3521874"/>
                    <a:gd name="connsiteX7" fmla="*/ 1869551 w 2349495"/>
                    <a:gd name="connsiteY7" fmla="*/ 2608041 h 3521874"/>
                    <a:gd name="connsiteX8" fmla="*/ 1686813 w 2349495"/>
                    <a:gd name="connsiteY8" fmla="*/ 3254228 h 3521874"/>
                    <a:gd name="connsiteX9" fmla="*/ 1108782 w 2349495"/>
                    <a:gd name="connsiteY9" fmla="*/ 3333313 h 3521874"/>
                    <a:gd name="connsiteX10" fmla="*/ 357809 w 2349495"/>
                    <a:gd name="connsiteY10" fmla="*/ 3521874 h 3521874"/>
                    <a:gd name="connsiteX11" fmla="*/ 0 w 2349495"/>
                    <a:gd name="connsiteY11" fmla="*/ 2736682 h 3521874"/>
                    <a:gd name="connsiteX12" fmla="*/ 9939 w 2349495"/>
                    <a:gd name="connsiteY12" fmla="*/ 540134 h 3521874"/>
                    <a:gd name="connsiteX13" fmla="*/ 467139 w 2349495"/>
                    <a:gd name="connsiteY13" fmla="*/ 3421 h 3521874"/>
                    <a:gd name="connsiteX0" fmla="*/ 467139 w 2349495"/>
                    <a:gd name="connsiteY0" fmla="*/ 3421 h 3484067"/>
                    <a:gd name="connsiteX1" fmla="*/ 991074 w 2349495"/>
                    <a:gd name="connsiteY1" fmla="*/ 364496 h 3484067"/>
                    <a:gd name="connsiteX2" fmla="*/ 1597361 w 2349495"/>
                    <a:gd name="connsiteY2" fmla="*/ 304435 h 3484067"/>
                    <a:gd name="connsiteX3" fmla="*/ 1762919 w 2349495"/>
                    <a:gd name="connsiteY3" fmla="*/ 741899 h 3484067"/>
                    <a:gd name="connsiteX4" fmla="*/ 2190300 w 2349495"/>
                    <a:gd name="connsiteY4" fmla="*/ 1096300 h 3484067"/>
                    <a:gd name="connsiteX5" fmla="*/ 1982005 w 2349495"/>
                    <a:gd name="connsiteY5" fmla="*/ 1640112 h 3484067"/>
                    <a:gd name="connsiteX6" fmla="*/ 2349468 w 2349495"/>
                    <a:gd name="connsiteY6" fmla="*/ 2100010 h 3484067"/>
                    <a:gd name="connsiteX7" fmla="*/ 1869551 w 2349495"/>
                    <a:gd name="connsiteY7" fmla="*/ 2608041 h 3484067"/>
                    <a:gd name="connsiteX8" fmla="*/ 1686813 w 2349495"/>
                    <a:gd name="connsiteY8" fmla="*/ 3254228 h 3484067"/>
                    <a:gd name="connsiteX9" fmla="*/ 1108782 w 2349495"/>
                    <a:gd name="connsiteY9" fmla="*/ 3333313 h 3484067"/>
                    <a:gd name="connsiteX10" fmla="*/ 364340 w 2349495"/>
                    <a:gd name="connsiteY10" fmla="*/ 3469622 h 3484067"/>
                    <a:gd name="connsiteX11" fmla="*/ 0 w 2349495"/>
                    <a:gd name="connsiteY11" fmla="*/ 2736682 h 3484067"/>
                    <a:gd name="connsiteX12" fmla="*/ 9939 w 2349495"/>
                    <a:gd name="connsiteY12" fmla="*/ 540134 h 3484067"/>
                    <a:gd name="connsiteX13" fmla="*/ 467139 w 2349495"/>
                    <a:gd name="connsiteY13" fmla="*/ 3421 h 3484067"/>
                    <a:gd name="connsiteX0" fmla="*/ 467139 w 2349495"/>
                    <a:gd name="connsiteY0" fmla="*/ 3421 h 3480224"/>
                    <a:gd name="connsiteX1" fmla="*/ 991074 w 2349495"/>
                    <a:gd name="connsiteY1" fmla="*/ 364496 h 3480224"/>
                    <a:gd name="connsiteX2" fmla="*/ 1597361 w 2349495"/>
                    <a:gd name="connsiteY2" fmla="*/ 304435 h 3480224"/>
                    <a:gd name="connsiteX3" fmla="*/ 1762919 w 2349495"/>
                    <a:gd name="connsiteY3" fmla="*/ 741899 h 3480224"/>
                    <a:gd name="connsiteX4" fmla="*/ 2190300 w 2349495"/>
                    <a:gd name="connsiteY4" fmla="*/ 1096300 h 3480224"/>
                    <a:gd name="connsiteX5" fmla="*/ 1982005 w 2349495"/>
                    <a:gd name="connsiteY5" fmla="*/ 1640112 h 3480224"/>
                    <a:gd name="connsiteX6" fmla="*/ 2349468 w 2349495"/>
                    <a:gd name="connsiteY6" fmla="*/ 2100010 h 3480224"/>
                    <a:gd name="connsiteX7" fmla="*/ 1869551 w 2349495"/>
                    <a:gd name="connsiteY7" fmla="*/ 2608041 h 3480224"/>
                    <a:gd name="connsiteX8" fmla="*/ 1686813 w 2349495"/>
                    <a:gd name="connsiteY8" fmla="*/ 3254228 h 3480224"/>
                    <a:gd name="connsiteX9" fmla="*/ 1108782 w 2349495"/>
                    <a:gd name="connsiteY9" fmla="*/ 3333313 h 3480224"/>
                    <a:gd name="connsiteX10" fmla="*/ 370871 w 2349495"/>
                    <a:gd name="connsiteY10" fmla="*/ 3459825 h 3480224"/>
                    <a:gd name="connsiteX11" fmla="*/ 0 w 2349495"/>
                    <a:gd name="connsiteY11" fmla="*/ 2736682 h 3480224"/>
                    <a:gd name="connsiteX12" fmla="*/ 9939 w 2349495"/>
                    <a:gd name="connsiteY12" fmla="*/ 540134 h 3480224"/>
                    <a:gd name="connsiteX13" fmla="*/ 467139 w 2349495"/>
                    <a:gd name="connsiteY13" fmla="*/ 3421 h 3480224"/>
                    <a:gd name="connsiteX0" fmla="*/ 467139 w 2349495"/>
                    <a:gd name="connsiteY0" fmla="*/ 3421 h 3552207"/>
                    <a:gd name="connsiteX1" fmla="*/ 991074 w 2349495"/>
                    <a:gd name="connsiteY1" fmla="*/ 364496 h 3552207"/>
                    <a:gd name="connsiteX2" fmla="*/ 1597361 w 2349495"/>
                    <a:gd name="connsiteY2" fmla="*/ 304435 h 3552207"/>
                    <a:gd name="connsiteX3" fmla="*/ 1762919 w 2349495"/>
                    <a:gd name="connsiteY3" fmla="*/ 741899 h 3552207"/>
                    <a:gd name="connsiteX4" fmla="*/ 2190300 w 2349495"/>
                    <a:gd name="connsiteY4" fmla="*/ 1096300 h 3552207"/>
                    <a:gd name="connsiteX5" fmla="*/ 1982005 w 2349495"/>
                    <a:gd name="connsiteY5" fmla="*/ 1640112 h 3552207"/>
                    <a:gd name="connsiteX6" fmla="*/ 2349468 w 2349495"/>
                    <a:gd name="connsiteY6" fmla="*/ 2100010 h 3552207"/>
                    <a:gd name="connsiteX7" fmla="*/ 1869551 w 2349495"/>
                    <a:gd name="connsiteY7" fmla="*/ 2608041 h 3552207"/>
                    <a:gd name="connsiteX8" fmla="*/ 1686813 w 2349495"/>
                    <a:gd name="connsiteY8" fmla="*/ 3254228 h 3552207"/>
                    <a:gd name="connsiteX9" fmla="*/ 1108782 w 2349495"/>
                    <a:gd name="connsiteY9" fmla="*/ 3333313 h 3552207"/>
                    <a:gd name="connsiteX10" fmla="*/ 370871 w 2349495"/>
                    <a:gd name="connsiteY10" fmla="*/ 3459825 h 3552207"/>
                    <a:gd name="connsiteX11" fmla="*/ 0 w 2349495"/>
                    <a:gd name="connsiteY11" fmla="*/ 2736682 h 3552207"/>
                    <a:gd name="connsiteX12" fmla="*/ 9939 w 2349495"/>
                    <a:gd name="connsiteY12" fmla="*/ 540134 h 3552207"/>
                    <a:gd name="connsiteX13" fmla="*/ 467139 w 2349495"/>
                    <a:gd name="connsiteY13" fmla="*/ 3421 h 3552207"/>
                    <a:gd name="connsiteX0" fmla="*/ 467139 w 2349495"/>
                    <a:gd name="connsiteY0" fmla="*/ 3421 h 3552207"/>
                    <a:gd name="connsiteX1" fmla="*/ 991074 w 2349495"/>
                    <a:gd name="connsiteY1" fmla="*/ 364496 h 3552207"/>
                    <a:gd name="connsiteX2" fmla="*/ 1597361 w 2349495"/>
                    <a:gd name="connsiteY2" fmla="*/ 304435 h 3552207"/>
                    <a:gd name="connsiteX3" fmla="*/ 1762919 w 2349495"/>
                    <a:gd name="connsiteY3" fmla="*/ 741899 h 3552207"/>
                    <a:gd name="connsiteX4" fmla="*/ 2190300 w 2349495"/>
                    <a:gd name="connsiteY4" fmla="*/ 1096300 h 3552207"/>
                    <a:gd name="connsiteX5" fmla="*/ 1982005 w 2349495"/>
                    <a:gd name="connsiteY5" fmla="*/ 1640112 h 3552207"/>
                    <a:gd name="connsiteX6" fmla="*/ 2349468 w 2349495"/>
                    <a:gd name="connsiteY6" fmla="*/ 2100010 h 3552207"/>
                    <a:gd name="connsiteX7" fmla="*/ 1869551 w 2349495"/>
                    <a:gd name="connsiteY7" fmla="*/ 2608041 h 3552207"/>
                    <a:gd name="connsiteX8" fmla="*/ 1686813 w 2349495"/>
                    <a:gd name="connsiteY8" fmla="*/ 3254228 h 3552207"/>
                    <a:gd name="connsiteX9" fmla="*/ 1108782 w 2349495"/>
                    <a:gd name="connsiteY9" fmla="*/ 3333313 h 3552207"/>
                    <a:gd name="connsiteX10" fmla="*/ 370871 w 2349495"/>
                    <a:gd name="connsiteY10" fmla="*/ 3459825 h 3552207"/>
                    <a:gd name="connsiteX11" fmla="*/ 0 w 2349495"/>
                    <a:gd name="connsiteY11" fmla="*/ 2736682 h 3552207"/>
                    <a:gd name="connsiteX12" fmla="*/ 9939 w 2349495"/>
                    <a:gd name="connsiteY12" fmla="*/ 540134 h 3552207"/>
                    <a:gd name="connsiteX13" fmla="*/ 467139 w 2349495"/>
                    <a:gd name="connsiteY13" fmla="*/ 3421 h 3552207"/>
                    <a:gd name="connsiteX0" fmla="*/ 467233 w 2349589"/>
                    <a:gd name="connsiteY0" fmla="*/ 3421 h 3552207"/>
                    <a:gd name="connsiteX1" fmla="*/ 991168 w 2349589"/>
                    <a:gd name="connsiteY1" fmla="*/ 364496 h 3552207"/>
                    <a:gd name="connsiteX2" fmla="*/ 1597455 w 2349589"/>
                    <a:gd name="connsiteY2" fmla="*/ 304435 h 3552207"/>
                    <a:gd name="connsiteX3" fmla="*/ 1763013 w 2349589"/>
                    <a:gd name="connsiteY3" fmla="*/ 741899 h 3552207"/>
                    <a:gd name="connsiteX4" fmla="*/ 2190394 w 2349589"/>
                    <a:gd name="connsiteY4" fmla="*/ 1096300 h 3552207"/>
                    <a:gd name="connsiteX5" fmla="*/ 1982099 w 2349589"/>
                    <a:gd name="connsiteY5" fmla="*/ 1640112 h 3552207"/>
                    <a:gd name="connsiteX6" fmla="*/ 2349562 w 2349589"/>
                    <a:gd name="connsiteY6" fmla="*/ 2100010 h 3552207"/>
                    <a:gd name="connsiteX7" fmla="*/ 1869645 w 2349589"/>
                    <a:gd name="connsiteY7" fmla="*/ 2608041 h 3552207"/>
                    <a:gd name="connsiteX8" fmla="*/ 1686907 w 2349589"/>
                    <a:gd name="connsiteY8" fmla="*/ 3254228 h 3552207"/>
                    <a:gd name="connsiteX9" fmla="*/ 1108876 w 2349589"/>
                    <a:gd name="connsiteY9" fmla="*/ 3333313 h 3552207"/>
                    <a:gd name="connsiteX10" fmla="*/ 370965 w 2349589"/>
                    <a:gd name="connsiteY10" fmla="*/ 3459825 h 3552207"/>
                    <a:gd name="connsiteX11" fmla="*/ 94 w 2349589"/>
                    <a:gd name="connsiteY11" fmla="*/ 2736682 h 3552207"/>
                    <a:gd name="connsiteX12" fmla="*/ 10033 w 2349589"/>
                    <a:gd name="connsiteY12" fmla="*/ 540134 h 3552207"/>
                    <a:gd name="connsiteX13" fmla="*/ 467233 w 2349589"/>
                    <a:gd name="connsiteY13" fmla="*/ 3421 h 3552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49589" h="3552207">
                      <a:moveTo>
                        <a:pt x="467233" y="3421"/>
                      </a:moveTo>
                      <a:cubicBezTo>
                        <a:pt x="734407" y="-24266"/>
                        <a:pt x="981985" y="117864"/>
                        <a:pt x="991168" y="364496"/>
                      </a:cubicBezTo>
                      <a:cubicBezTo>
                        <a:pt x="1194352" y="121319"/>
                        <a:pt x="1498773" y="227572"/>
                        <a:pt x="1597455" y="304435"/>
                      </a:cubicBezTo>
                      <a:cubicBezTo>
                        <a:pt x="1689652" y="352285"/>
                        <a:pt x="1788382" y="579749"/>
                        <a:pt x="1763013" y="741899"/>
                      </a:cubicBezTo>
                      <a:cubicBezTo>
                        <a:pt x="1943573" y="782744"/>
                        <a:pt x="2133931" y="882371"/>
                        <a:pt x="2190394" y="1096300"/>
                      </a:cubicBezTo>
                      <a:cubicBezTo>
                        <a:pt x="2247236" y="1330910"/>
                        <a:pt x="2127731" y="1529599"/>
                        <a:pt x="1982099" y="1640112"/>
                      </a:cubicBezTo>
                      <a:cubicBezTo>
                        <a:pt x="2152484" y="1693262"/>
                        <a:pt x="2352260" y="1890106"/>
                        <a:pt x="2349562" y="2100010"/>
                      </a:cubicBezTo>
                      <a:cubicBezTo>
                        <a:pt x="2319129" y="2527345"/>
                        <a:pt x="2047035" y="2618311"/>
                        <a:pt x="1869645" y="2608041"/>
                      </a:cubicBezTo>
                      <a:cubicBezTo>
                        <a:pt x="1950246" y="2898548"/>
                        <a:pt x="1812046" y="3097616"/>
                        <a:pt x="1686907" y="3254228"/>
                      </a:cubicBezTo>
                      <a:cubicBezTo>
                        <a:pt x="1508381" y="3391624"/>
                        <a:pt x="1336387" y="3401657"/>
                        <a:pt x="1108876" y="3333313"/>
                      </a:cubicBezTo>
                      <a:cubicBezTo>
                        <a:pt x="969586" y="3611704"/>
                        <a:pt x="680072" y="3589648"/>
                        <a:pt x="370965" y="3459825"/>
                      </a:cubicBezTo>
                      <a:cubicBezTo>
                        <a:pt x="103649" y="3346140"/>
                        <a:pt x="-3644" y="3069170"/>
                        <a:pt x="94" y="2736682"/>
                      </a:cubicBezTo>
                      <a:lnTo>
                        <a:pt x="10033" y="540134"/>
                      </a:lnTo>
                      <a:cubicBezTo>
                        <a:pt x="2413" y="246930"/>
                        <a:pt x="200533" y="45165"/>
                        <a:pt x="467233" y="342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nvGrpSpPr>
                <p:cNvPr id="41" name="그룹 96">
                  <a:extLst>
                    <a:ext uri="{FF2B5EF4-FFF2-40B4-BE49-F238E27FC236}">
                      <a16:creationId xmlns:a16="http://schemas.microsoft.com/office/drawing/2014/main" id="{FC73CE7F-E678-4557-8106-50E61BCA9FE3}"/>
                    </a:ext>
                  </a:extLst>
                </p:cNvPr>
                <p:cNvGrpSpPr/>
                <p:nvPr/>
              </p:nvGrpSpPr>
              <p:grpSpPr>
                <a:xfrm flipH="1">
                  <a:off x="3326867" y="66818"/>
                  <a:ext cx="2194998" cy="3306170"/>
                  <a:chOff x="6150565" y="3254095"/>
                  <a:chExt cx="979312" cy="1475068"/>
                </a:xfrm>
              </p:grpSpPr>
              <p:sp>
                <p:nvSpPr>
                  <p:cNvPr id="42" name="자유형: 도형 97">
                    <a:extLst>
                      <a:ext uri="{FF2B5EF4-FFF2-40B4-BE49-F238E27FC236}">
                        <a16:creationId xmlns:a16="http://schemas.microsoft.com/office/drawing/2014/main" id="{E485757B-B53A-4CF6-8477-867D5A6B5AA5}"/>
                      </a:ext>
                    </a:extLst>
                  </p:cNvPr>
                  <p:cNvSpPr/>
                  <p:nvPr/>
                </p:nvSpPr>
                <p:spPr>
                  <a:xfrm>
                    <a:off x="6154072" y="3254095"/>
                    <a:ext cx="734589" cy="517434"/>
                  </a:xfrm>
                  <a:custGeom>
                    <a:avLst/>
                    <a:gdLst>
                      <a:gd name="connsiteX0" fmla="*/ 182319 w 931229"/>
                      <a:gd name="connsiteY0" fmla="*/ 476834 h 617079"/>
                      <a:gd name="connsiteX1" fmla="*/ 423541 w 931229"/>
                      <a:gd name="connsiteY1" fmla="*/ 339394 h 617079"/>
                      <a:gd name="connsiteX2" fmla="*/ 516103 w 931229"/>
                      <a:gd name="connsiteY2" fmla="*/ 617079 h 617079"/>
                      <a:gd name="connsiteX3" fmla="*/ 0 w 931229"/>
                      <a:gd name="connsiteY3" fmla="*/ 448785 h 617079"/>
                      <a:gd name="connsiteX4" fmla="*/ 274881 w 931229"/>
                      <a:gd name="connsiteY4" fmla="*/ 0 h 617079"/>
                      <a:gd name="connsiteX5" fmla="*/ 504883 w 931229"/>
                      <a:gd name="connsiteY5" fmla="*/ 235612 h 617079"/>
                      <a:gd name="connsiteX6" fmla="*/ 765740 w 931229"/>
                      <a:gd name="connsiteY6" fmla="*/ 159879 h 617079"/>
                      <a:gd name="connsiteX7" fmla="*/ 931229 w 931229"/>
                      <a:gd name="connsiteY7" fmla="*/ 403906 h 617079"/>
                      <a:gd name="connsiteX0" fmla="*/ 182319 w 931922"/>
                      <a:gd name="connsiteY0" fmla="*/ 476834 h 617079"/>
                      <a:gd name="connsiteX1" fmla="*/ 423541 w 931922"/>
                      <a:gd name="connsiteY1" fmla="*/ 339394 h 617079"/>
                      <a:gd name="connsiteX2" fmla="*/ 516103 w 931922"/>
                      <a:gd name="connsiteY2" fmla="*/ 617079 h 617079"/>
                      <a:gd name="connsiteX3" fmla="*/ 0 w 931922"/>
                      <a:gd name="connsiteY3" fmla="*/ 448785 h 617079"/>
                      <a:gd name="connsiteX4" fmla="*/ 274881 w 931922"/>
                      <a:gd name="connsiteY4" fmla="*/ 0 h 617079"/>
                      <a:gd name="connsiteX5" fmla="*/ 504883 w 931922"/>
                      <a:gd name="connsiteY5" fmla="*/ 235612 h 617079"/>
                      <a:gd name="connsiteX6" fmla="*/ 765740 w 931922"/>
                      <a:gd name="connsiteY6" fmla="*/ 159879 h 617079"/>
                      <a:gd name="connsiteX7" fmla="*/ 931229 w 931922"/>
                      <a:gd name="connsiteY7" fmla="*/ 403906 h 617079"/>
                      <a:gd name="connsiteX0" fmla="*/ 182319 w 931922"/>
                      <a:gd name="connsiteY0" fmla="*/ 476834 h 617079"/>
                      <a:gd name="connsiteX1" fmla="*/ 423541 w 931922"/>
                      <a:gd name="connsiteY1" fmla="*/ 339394 h 617079"/>
                      <a:gd name="connsiteX2" fmla="*/ 516103 w 931922"/>
                      <a:gd name="connsiteY2" fmla="*/ 617079 h 617079"/>
                      <a:gd name="connsiteX3" fmla="*/ 0 w 931922"/>
                      <a:gd name="connsiteY3" fmla="*/ 448785 h 617079"/>
                      <a:gd name="connsiteX4" fmla="*/ 274881 w 931922"/>
                      <a:gd name="connsiteY4" fmla="*/ 0 h 617079"/>
                      <a:gd name="connsiteX5" fmla="*/ 504883 w 931922"/>
                      <a:gd name="connsiteY5" fmla="*/ 235612 h 617079"/>
                      <a:gd name="connsiteX6" fmla="*/ 765740 w 931922"/>
                      <a:gd name="connsiteY6" fmla="*/ 159879 h 617079"/>
                      <a:gd name="connsiteX7" fmla="*/ 931229 w 931922"/>
                      <a:gd name="connsiteY7" fmla="*/ 403906 h 617079"/>
                      <a:gd name="connsiteX0" fmla="*/ 182319 w 931968"/>
                      <a:gd name="connsiteY0" fmla="*/ 476834 h 617079"/>
                      <a:gd name="connsiteX1" fmla="*/ 423541 w 931968"/>
                      <a:gd name="connsiteY1" fmla="*/ 339394 h 617079"/>
                      <a:gd name="connsiteX2" fmla="*/ 516103 w 931968"/>
                      <a:gd name="connsiteY2" fmla="*/ 617079 h 617079"/>
                      <a:gd name="connsiteX3" fmla="*/ 0 w 931968"/>
                      <a:gd name="connsiteY3" fmla="*/ 448785 h 617079"/>
                      <a:gd name="connsiteX4" fmla="*/ 274881 w 931968"/>
                      <a:gd name="connsiteY4" fmla="*/ 0 h 617079"/>
                      <a:gd name="connsiteX5" fmla="*/ 504883 w 931968"/>
                      <a:gd name="connsiteY5" fmla="*/ 235612 h 617079"/>
                      <a:gd name="connsiteX6" fmla="*/ 765740 w 931968"/>
                      <a:gd name="connsiteY6" fmla="*/ 159879 h 617079"/>
                      <a:gd name="connsiteX7" fmla="*/ 931229 w 93196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504883 w 932698"/>
                      <a:gd name="connsiteY5" fmla="*/ 235612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504883 w 932698"/>
                      <a:gd name="connsiteY5" fmla="*/ 235612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477341 w 932698"/>
                      <a:gd name="connsiteY5" fmla="*/ 243874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477341 w 932698"/>
                      <a:gd name="connsiteY5" fmla="*/ 243874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477341 w 932698"/>
                      <a:gd name="connsiteY5" fmla="*/ 243874 h 617079"/>
                      <a:gd name="connsiteX6" fmla="*/ 765740 w 932698"/>
                      <a:gd name="connsiteY6" fmla="*/ 159879 h 617079"/>
                      <a:gd name="connsiteX7" fmla="*/ 931229 w 932698"/>
                      <a:gd name="connsiteY7" fmla="*/ 403906 h 617079"/>
                      <a:gd name="connsiteX0" fmla="*/ 182319 w 933062"/>
                      <a:gd name="connsiteY0" fmla="*/ 476834 h 617079"/>
                      <a:gd name="connsiteX1" fmla="*/ 423541 w 933062"/>
                      <a:gd name="connsiteY1" fmla="*/ 339394 h 617079"/>
                      <a:gd name="connsiteX2" fmla="*/ 516103 w 933062"/>
                      <a:gd name="connsiteY2" fmla="*/ 617079 h 617079"/>
                      <a:gd name="connsiteX3" fmla="*/ 0 w 933062"/>
                      <a:gd name="connsiteY3" fmla="*/ 448785 h 617079"/>
                      <a:gd name="connsiteX4" fmla="*/ 274881 w 933062"/>
                      <a:gd name="connsiteY4" fmla="*/ 0 h 617079"/>
                      <a:gd name="connsiteX5" fmla="*/ 477341 w 933062"/>
                      <a:gd name="connsiteY5" fmla="*/ 243874 h 617079"/>
                      <a:gd name="connsiteX6" fmla="*/ 765740 w 933062"/>
                      <a:gd name="connsiteY6" fmla="*/ 159879 h 617079"/>
                      <a:gd name="connsiteX7" fmla="*/ 931229 w 933062"/>
                      <a:gd name="connsiteY7" fmla="*/ 403906 h 617079"/>
                      <a:gd name="connsiteX0" fmla="*/ 182319 w 933062"/>
                      <a:gd name="connsiteY0" fmla="*/ 476834 h 617079"/>
                      <a:gd name="connsiteX1" fmla="*/ 423541 w 933062"/>
                      <a:gd name="connsiteY1" fmla="*/ 339394 h 617079"/>
                      <a:gd name="connsiteX2" fmla="*/ 516103 w 933062"/>
                      <a:gd name="connsiteY2" fmla="*/ 617079 h 617079"/>
                      <a:gd name="connsiteX3" fmla="*/ 0 w 933062"/>
                      <a:gd name="connsiteY3" fmla="*/ 448785 h 617079"/>
                      <a:gd name="connsiteX4" fmla="*/ 274881 w 933062"/>
                      <a:gd name="connsiteY4" fmla="*/ 0 h 617079"/>
                      <a:gd name="connsiteX5" fmla="*/ 477341 w 933062"/>
                      <a:gd name="connsiteY5" fmla="*/ 243874 h 617079"/>
                      <a:gd name="connsiteX6" fmla="*/ 765740 w 933062"/>
                      <a:gd name="connsiteY6" fmla="*/ 159879 h 617079"/>
                      <a:gd name="connsiteX7" fmla="*/ 931229 w 933062"/>
                      <a:gd name="connsiteY7" fmla="*/ 403906 h 617079"/>
                      <a:gd name="connsiteX0" fmla="*/ 182319 w 934161"/>
                      <a:gd name="connsiteY0" fmla="*/ 476834 h 617079"/>
                      <a:gd name="connsiteX1" fmla="*/ 423541 w 934161"/>
                      <a:gd name="connsiteY1" fmla="*/ 339394 h 617079"/>
                      <a:gd name="connsiteX2" fmla="*/ 516103 w 934161"/>
                      <a:gd name="connsiteY2" fmla="*/ 617079 h 617079"/>
                      <a:gd name="connsiteX3" fmla="*/ 0 w 934161"/>
                      <a:gd name="connsiteY3" fmla="*/ 448785 h 617079"/>
                      <a:gd name="connsiteX4" fmla="*/ 274881 w 934161"/>
                      <a:gd name="connsiteY4" fmla="*/ 0 h 617079"/>
                      <a:gd name="connsiteX5" fmla="*/ 477341 w 934161"/>
                      <a:gd name="connsiteY5" fmla="*/ 243874 h 617079"/>
                      <a:gd name="connsiteX6" fmla="*/ 787773 w 934161"/>
                      <a:gd name="connsiteY6" fmla="*/ 162633 h 617079"/>
                      <a:gd name="connsiteX7" fmla="*/ 931229 w 934161"/>
                      <a:gd name="connsiteY7" fmla="*/ 403906 h 617079"/>
                      <a:gd name="connsiteX0" fmla="*/ 182319 w 933800"/>
                      <a:gd name="connsiteY0" fmla="*/ 476834 h 617079"/>
                      <a:gd name="connsiteX1" fmla="*/ 423541 w 933800"/>
                      <a:gd name="connsiteY1" fmla="*/ 339394 h 617079"/>
                      <a:gd name="connsiteX2" fmla="*/ 516103 w 933800"/>
                      <a:gd name="connsiteY2" fmla="*/ 617079 h 617079"/>
                      <a:gd name="connsiteX3" fmla="*/ 0 w 933800"/>
                      <a:gd name="connsiteY3" fmla="*/ 448785 h 617079"/>
                      <a:gd name="connsiteX4" fmla="*/ 274881 w 933800"/>
                      <a:gd name="connsiteY4" fmla="*/ 0 h 617079"/>
                      <a:gd name="connsiteX5" fmla="*/ 477341 w 933800"/>
                      <a:gd name="connsiteY5" fmla="*/ 243874 h 617079"/>
                      <a:gd name="connsiteX6" fmla="*/ 782265 w 933800"/>
                      <a:gd name="connsiteY6" fmla="*/ 143353 h 617079"/>
                      <a:gd name="connsiteX7" fmla="*/ 931229 w 933800"/>
                      <a:gd name="connsiteY7" fmla="*/ 403906 h 617079"/>
                      <a:gd name="connsiteX0" fmla="*/ 182319 w 933800"/>
                      <a:gd name="connsiteY0" fmla="*/ 476834 h 617079"/>
                      <a:gd name="connsiteX1" fmla="*/ 423541 w 933800"/>
                      <a:gd name="connsiteY1" fmla="*/ 339394 h 617079"/>
                      <a:gd name="connsiteX2" fmla="*/ 516103 w 933800"/>
                      <a:gd name="connsiteY2" fmla="*/ 617079 h 617079"/>
                      <a:gd name="connsiteX3" fmla="*/ 0 w 933800"/>
                      <a:gd name="connsiteY3" fmla="*/ 448785 h 617079"/>
                      <a:gd name="connsiteX4" fmla="*/ 274881 w 933800"/>
                      <a:gd name="connsiteY4" fmla="*/ 0 h 617079"/>
                      <a:gd name="connsiteX5" fmla="*/ 477341 w 933800"/>
                      <a:gd name="connsiteY5" fmla="*/ 243874 h 617079"/>
                      <a:gd name="connsiteX6" fmla="*/ 782265 w 933800"/>
                      <a:gd name="connsiteY6" fmla="*/ 143353 h 617079"/>
                      <a:gd name="connsiteX7" fmla="*/ 931229 w 933800"/>
                      <a:gd name="connsiteY7" fmla="*/ 403906 h 617079"/>
                      <a:gd name="connsiteX0" fmla="*/ 182319 w 935016"/>
                      <a:gd name="connsiteY0" fmla="*/ 476834 h 617079"/>
                      <a:gd name="connsiteX1" fmla="*/ 423541 w 935016"/>
                      <a:gd name="connsiteY1" fmla="*/ 339394 h 617079"/>
                      <a:gd name="connsiteX2" fmla="*/ 516103 w 935016"/>
                      <a:gd name="connsiteY2" fmla="*/ 617079 h 617079"/>
                      <a:gd name="connsiteX3" fmla="*/ 0 w 935016"/>
                      <a:gd name="connsiteY3" fmla="*/ 448785 h 617079"/>
                      <a:gd name="connsiteX4" fmla="*/ 274881 w 935016"/>
                      <a:gd name="connsiteY4" fmla="*/ 0 h 617079"/>
                      <a:gd name="connsiteX5" fmla="*/ 477341 w 935016"/>
                      <a:gd name="connsiteY5" fmla="*/ 243874 h 617079"/>
                      <a:gd name="connsiteX6" fmla="*/ 782265 w 935016"/>
                      <a:gd name="connsiteY6" fmla="*/ 143353 h 617079"/>
                      <a:gd name="connsiteX7" fmla="*/ 931229 w 935016"/>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74881 w 932773"/>
                      <a:gd name="connsiteY4" fmla="*/ 0 h 617079"/>
                      <a:gd name="connsiteX5" fmla="*/ 477341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74881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74881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39076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39076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39076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8537 h 618782"/>
                      <a:gd name="connsiteX1" fmla="*/ 423541 w 932773"/>
                      <a:gd name="connsiteY1" fmla="*/ 341097 h 618782"/>
                      <a:gd name="connsiteX2" fmla="*/ 516103 w 932773"/>
                      <a:gd name="connsiteY2" fmla="*/ 618782 h 618782"/>
                      <a:gd name="connsiteX3" fmla="*/ 0 w 932773"/>
                      <a:gd name="connsiteY3" fmla="*/ 450488 h 618782"/>
                      <a:gd name="connsiteX4" fmla="*/ 239076 w 932773"/>
                      <a:gd name="connsiteY4" fmla="*/ 1703 h 618782"/>
                      <a:gd name="connsiteX5" fmla="*/ 491112 w 932773"/>
                      <a:gd name="connsiteY5" fmla="*/ 245577 h 618782"/>
                      <a:gd name="connsiteX6" fmla="*/ 782265 w 932773"/>
                      <a:gd name="connsiteY6" fmla="*/ 145056 h 618782"/>
                      <a:gd name="connsiteX7" fmla="*/ 931229 w 932773"/>
                      <a:gd name="connsiteY7" fmla="*/ 405609 h 618782"/>
                      <a:gd name="connsiteX0" fmla="*/ 182319 w 932773"/>
                      <a:gd name="connsiteY0" fmla="*/ 478537 h 618782"/>
                      <a:gd name="connsiteX1" fmla="*/ 423541 w 932773"/>
                      <a:gd name="connsiteY1" fmla="*/ 341097 h 618782"/>
                      <a:gd name="connsiteX2" fmla="*/ 516103 w 932773"/>
                      <a:gd name="connsiteY2" fmla="*/ 618782 h 618782"/>
                      <a:gd name="connsiteX3" fmla="*/ 0 w 932773"/>
                      <a:gd name="connsiteY3" fmla="*/ 450488 h 618782"/>
                      <a:gd name="connsiteX4" fmla="*/ 239076 w 932773"/>
                      <a:gd name="connsiteY4" fmla="*/ 1703 h 618782"/>
                      <a:gd name="connsiteX5" fmla="*/ 491112 w 932773"/>
                      <a:gd name="connsiteY5" fmla="*/ 245577 h 618782"/>
                      <a:gd name="connsiteX6" fmla="*/ 782265 w 932773"/>
                      <a:gd name="connsiteY6" fmla="*/ 145056 h 618782"/>
                      <a:gd name="connsiteX7" fmla="*/ 931229 w 932773"/>
                      <a:gd name="connsiteY7" fmla="*/ 405609 h 618782"/>
                      <a:gd name="connsiteX0" fmla="*/ 160286 w 910740"/>
                      <a:gd name="connsiteY0" fmla="*/ 478537 h 618782"/>
                      <a:gd name="connsiteX1" fmla="*/ 401508 w 910740"/>
                      <a:gd name="connsiteY1" fmla="*/ 341097 h 618782"/>
                      <a:gd name="connsiteX2" fmla="*/ 494070 w 910740"/>
                      <a:gd name="connsiteY2" fmla="*/ 618782 h 618782"/>
                      <a:gd name="connsiteX3" fmla="*/ 0 w 910740"/>
                      <a:gd name="connsiteY3" fmla="*/ 450488 h 618782"/>
                      <a:gd name="connsiteX4" fmla="*/ 217043 w 910740"/>
                      <a:gd name="connsiteY4" fmla="*/ 1703 h 618782"/>
                      <a:gd name="connsiteX5" fmla="*/ 469079 w 910740"/>
                      <a:gd name="connsiteY5" fmla="*/ 245577 h 618782"/>
                      <a:gd name="connsiteX6" fmla="*/ 760232 w 910740"/>
                      <a:gd name="connsiteY6" fmla="*/ 145056 h 618782"/>
                      <a:gd name="connsiteX7" fmla="*/ 909196 w 910740"/>
                      <a:gd name="connsiteY7" fmla="*/ 405609 h 618782"/>
                      <a:gd name="connsiteX0" fmla="*/ 205095 w 955549"/>
                      <a:gd name="connsiteY0" fmla="*/ 478537 h 618782"/>
                      <a:gd name="connsiteX1" fmla="*/ 446317 w 955549"/>
                      <a:gd name="connsiteY1" fmla="*/ 341097 h 618782"/>
                      <a:gd name="connsiteX2" fmla="*/ 538879 w 955549"/>
                      <a:gd name="connsiteY2" fmla="*/ 618782 h 618782"/>
                      <a:gd name="connsiteX3" fmla="*/ 44809 w 955549"/>
                      <a:gd name="connsiteY3" fmla="*/ 450488 h 618782"/>
                      <a:gd name="connsiteX4" fmla="*/ 261852 w 955549"/>
                      <a:gd name="connsiteY4" fmla="*/ 1703 h 618782"/>
                      <a:gd name="connsiteX5" fmla="*/ 513888 w 955549"/>
                      <a:gd name="connsiteY5" fmla="*/ 245577 h 618782"/>
                      <a:gd name="connsiteX6" fmla="*/ 805041 w 955549"/>
                      <a:gd name="connsiteY6" fmla="*/ 145056 h 618782"/>
                      <a:gd name="connsiteX7" fmla="*/ 954005 w 955549"/>
                      <a:gd name="connsiteY7" fmla="*/ 405609 h 618782"/>
                      <a:gd name="connsiteX0" fmla="*/ 205095 w 955549"/>
                      <a:gd name="connsiteY0" fmla="*/ 478537 h 618782"/>
                      <a:gd name="connsiteX1" fmla="*/ 446317 w 955549"/>
                      <a:gd name="connsiteY1" fmla="*/ 341097 h 618782"/>
                      <a:gd name="connsiteX2" fmla="*/ 538879 w 955549"/>
                      <a:gd name="connsiteY2" fmla="*/ 618782 h 618782"/>
                      <a:gd name="connsiteX3" fmla="*/ 44809 w 955549"/>
                      <a:gd name="connsiteY3" fmla="*/ 450488 h 618782"/>
                      <a:gd name="connsiteX4" fmla="*/ 261852 w 955549"/>
                      <a:gd name="connsiteY4" fmla="*/ 1703 h 618782"/>
                      <a:gd name="connsiteX5" fmla="*/ 513888 w 955549"/>
                      <a:gd name="connsiteY5" fmla="*/ 245577 h 618782"/>
                      <a:gd name="connsiteX6" fmla="*/ 805041 w 955549"/>
                      <a:gd name="connsiteY6" fmla="*/ 145056 h 618782"/>
                      <a:gd name="connsiteX7" fmla="*/ 954005 w 955549"/>
                      <a:gd name="connsiteY7" fmla="*/ 405609 h 618782"/>
                      <a:gd name="connsiteX0" fmla="*/ 205095 w 955549"/>
                      <a:gd name="connsiteY0" fmla="*/ 478537 h 607765"/>
                      <a:gd name="connsiteX1" fmla="*/ 446317 w 955549"/>
                      <a:gd name="connsiteY1" fmla="*/ 341097 h 607765"/>
                      <a:gd name="connsiteX2" fmla="*/ 527862 w 955549"/>
                      <a:gd name="connsiteY2" fmla="*/ 607765 h 607765"/>
                      <a:gd name="connsiteX3" fmla="*/ 44809 w 955549"/>
                      <a:gd name="connsiteY3" fmla="*/ 450488 h 607765"/>
                      <a:gd name="connsiteX4" fmla="*/ 261852 w 955549"/>
                      <a:gd name="connsiteY4" fmla="*/ 1703 h 607765"/>
                      <a:gd name="connsiteX5" fmla="*/ 513888 w 955549"/>
                      <a:gd name="connsiteY5" fmla="*/ 245577 h 607765"/>
                      <a:gd name="connsiteX6" fmla="*/ 805041 w 955549"/>
                      <a:gd name="connsiteY6" fmla="*/ 145056 h 607765"/>
                      <a:gd name="connsiteX7" fmla="*/ 954005 w 955549"/>
                      <a:gd name="connsiteY7" fmla="*/ 405609 h 607765"/>
                      <a:gd name="connsiteX0" fmla="*/ 205095 w 955549"/>
                      <a:gd name="connsiteY0" fmla="*/ 478537 h 664635"/>
                      <a:gd name="connsiteX1" fmla="*/ 446317 w 955549"/>
                      <a:gd name="connsiteY1" fmla="*/ 34109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46317 w 955549"/>
                      <a:gd name="connsiteY1" fmla="*/ 34109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6793"/>
                      <a:gd name="connsiteX1" fmla="*/ 396740 w 955549"/>
                      <a:gd name="connsiteY1" fmla="*/ 327327 h 666793"/>
                      <a:gd name="connsiteX2" fmla="*/ 478286 w 955549"/>
                      <a:gd name="connsiteY2" fmla="*/ 610520 h 666793"/>
                      <a:gd name="connsiteX3" fmla="*/ 44809 w 955549"/>
                      <a:gd name="connsiteY3" fmla="*/ 450488 h 666793"/>
                      <a:gd name="connsiteX4" fmla="*/ 261852 w 955549"/>
                      <a:gd name="connsiteY4" fmla="*/ 1703 h 666793"/>
                      <a:gd name="connsiteX5" fmla="*/ 513888 w 955549"/>
                      <a:gd name="connsiteY5" fmla="*/ 245577 h 666793"/>
                      <a:gd name="connsiteX6" fmla="*/ 805041 w 955549"/>
                      <a:gd name="connsiteY6" fmla="*/ 145056 h 666793"/>
                      <a:gd name="connsiteX7" fmla="*/ 954005 w 955549"/>
                      <a:gd name="connsiteY7" fmla="*/ 405609 h 666793"/>
                      <a:gd name="connsiteX0" fmla="*/ 221620 w 955549"/>
                      <a:gd name="connsiteY0" fmla="*/ 500570 h 666793"/>
                      <a:gd name="connsiteX1" fmla="*/ 396740 w 955549"/>
                      <a:gd name="connsiteY1" fmla="*/ 327327 h 666793"/>
                      <a:gd name="connsiteX2" fmla="*/ 478286 w 955549"/>
                      <a:gd name="connsiteY2" fmla="*/ 610520 h 666793"/>
                      <a:gd name="connsiteX3" fmla="*/ 44809 w 955549"/>
                      <a:gd name="connsiteY3" fmla="*/ 450488 h 666793"/>
                      <a:gd name="connsiteX4" fmla="*/ 261852 w 955549"/>
                      <a:gd name="connsiteY4" fmla="*/ 1703 h 666793"/>
                      <a:gd name="connsiteX5" fmla="*/ 513888 w 955549"/>
                      <a:gd name="connsiteY5" fmla="*/ 245577 h 666793"/>
                      <a:gd name="connsiteX6" fmla="*/ 805041 w 955549"/>
                      <a:gd name="connsiteY6" fmla="*/ 145056 h 666793"/>
                      <a:gd name="connsiteX7" fmla="*/ 954005 w 955549"/>
                      <a:gd name="connsiteY7" fmla="*/ 405609 h 666793"/>
                      <a:gd name="connsiteX0" fmla="*/ 228696 w 962625"/>
                      <a:gd name="connsiteY0" fmla="*/ 500570 h 673975"/>
                      <a:gd name="connsiteX1" fmla="*/ 403816 w 962625"/>
                      <a:gd name="connsiteY1" fmla="*/ 327327 h 673975"/>
                      <a:gd name="connsiteX2" fmla="*/ 485362 w 962625"/>
                      <a:gd name="connsiteY2" fmla="*/ 610520 h 673975"/>
                      <a:gd name="connsiteX3" fmla="*/ 43623 w 962625"/>
                      <a:gd name="connsiteY3" fmla="*/ 480784 h 673975"/>
                      <a:gd name="connsiteX4" fmla="*/ 268928 w 962625"/>
                      <a:gd name="connsiteY4" fmla="*/ 1703 h 673975"/>
                      <a:gd name="connsiteX5" fmla="*/ 520964 w 962625"/>
                      <a:gd name="connsiteY5" fmla="*/ 245577 h 673975"/>
                      <a:gd name="connsiteX6" fmla="*/ 812117 w 962625"/>
                      <a:gd name="connsiteY6" fmla="*/ 145056 h 673975"/>
                      <a:gd name="connsiteX7" fmla="*/ 961081 w 962625"/>
                      <a:gd name="connsiteY7" fmla="*/ 405609 h 673975"/>
                      <a:gd name="connsiteX0" fmla="*/ 238218 w 972147"/>
                      <a:gd name="connsiteY0" fmla="*/ 500570 h 681004"/>
                      <a:gd name="connsiteX1" fmla="*/ 413338 w 972147"/>
                      <a:gd name="connsiteY1" fmla="*/ 327327 h 681004"/>
                      <a:gd name="connsiteX2" fmla="*/ 494884 w 972147"/>
                      <a:gd name="connsiteY2" fmla="*/ 610520 h 681004"/>
                      <a:gd name="connsiteX3" fmla="*/ 42128 w 972147"/>
                      <a:gd name="connsiteY3" fmla="*/ 505572 h 681004"/>
                      <a:gd name="connsiteX4" fmla="*/ 278450 w 972147"/>
                      <a:gd name="connsiteY4" fmla="*/ 1703 h 681004"/>
                      <a:gd name="connsiteX5" fmla="*/ 530486 w 972147"/>
                      <a:gd name="connsiteY5" fmla="*/ 245577 h 681004"/>
                      <a:gd name="connsiteX6" fmla="*/ 821639 w 972147"/>
                      <a:gd name="connsiteY6" fmla="*/ 145056 h 681004"/>
                      <a:gd name="connsiteX7" fmla="*/ 970603 w 972147"/>
                      <a:gd name="connsiteY7" fmla="*/ 405609 h 681004"/>
                      <a:gd name="connsiteX0" fmla="*/ 238218 w 972147"/>
                      <a:gd name="connsiteY0" fmla="*/ 500570 h 684851"/>
                      <a:gd name="connsiteX1" fmla="*/ 413338 w 972147"/>
                      <a:gd name="connsiteY1" fmla="*/ 327327 h 684851"/>
                      <a:gd name="connsiteX2" fmla="*/ 483867 w 972147"/>
                      <a:gd name="connsiteY2" fmla="*/ 616028 h 684851"/>
                      <a:gd name="connsiteX3" fmla="*/ 42128 w 972147"/>
                      <a:gd name="connsiteY3" fmla="*/ 505572 h 684851"/>
                      <a:gd name="connsiteX4" fmla="*/ 278450 w 972147"/>
                      <a:gd name="connsiteY4" fmla="*/ 1703 h 684851"/>
                      <a:gd name="connsiteX5" fmla="*/ 530486 w 972147"/>
                      <a:gd name="connsiteY5" fmla="*/ 245577 h 684851"/>
                      <a:gd name="connsiteX6" fmla="*/ 821639 w 972147"/>
                      <a:gd name="connsiteY6" fmla="*/ 145056 h 684851"/>
                      <a:gd name="connsiteX7" fmla="*/ 970603 w 972147"/>
                      <a:gd name="connsiteY7" fmla="*/ 405609 h 684851"/>
                      <a:gd name="connsiteX0" fmla="*/ 238218 w 972147"/>
                      <a:gd name="connsiteY0" fmla="*/ 500570 h 678763"/>
                      <a:gd name="connsiteX1" fmla="*/ 413338 w 972147"/>
                      <a:gd name="connsiteY1" fmla="*/ 327327 h 678763"/>
                      <a:gd name="connsiteX2" fmla="*/ 483867 w 972147"/>
                      <a:gd name="connsiteY2" fmla="*/ 616028 h 678763"/>
                      <a:gd name="connsiteX3" fmla="*/ 42128 w 972147"/>
                      <a:gd name="connsiteY3" fmla="*/ 505572 h 678763"/>
                      <a:gd name="connsiteX4" fmla="*/ 278450 w 972147"/>
                      <a:gd name="connsiteY4" fmla="*/ 1703 h 678763"/>
                      <a:gd name="connsiteX5" fmla="*/ 530486 w 972147"/>
                      <a:gd name="connsiteY5" fmla="*/ 245577 h 678763"/>
                      <a:gd name="connsiteX6" fmla="*/ 821639 w 972147"/>
                      <a:gd name="connsiteY6" fmla="*/ 145056 h 678763"/>
                      <a:gd name="connsiteX7" fmla="*/ 970603 w 972147"/>
                      <a:gd name="connsiteY7" fmla="*/ 405609 h 678763"/>
                      <a:gd name="connsiteX0" fmla="*/ 238218 w 972147"/>
                      <a:gd name="connsiteY0" fmla="*/ 501130 h 679323"/>
                      <a:gd name="connsiteX1" fmla="*/ 413338 w 972147"/>
                      <a:gd name="connsiteY1" fmla="*/ 327887 h 679323"/>
                      <a:gd name="connsiteX2" fmla="*/ 483867 w 972147"/>
                      <a:gd name="connsiteY2" fmla="*/ 616588 h 679323"/>
                      <a:gd name="connsiteX3" fmla="*/ 42128 w 972147"/>
                      <a:gd name="connsiteY3" fmla="*/ 506132 h 679323"/>
                      <a:gd name="connsiteX4" fmla="*/ 278450 w 972147"/>
                      <a:gd name="connsiteY4" fmla="*/ 2263 h 679323"/>
                      <a:gd name="connsiteX5" fmla="*/ 535994 w 972147"/>
                      <a:gd name="connsiteY5" fmla="*/ 210332 h 679323"/>
                      <a:gd name="connsiteX6" fmla="*/ 821639 w 972147"/>
                      <a:gd name="connsiteY6" fmla="*/ 145616 h 679323"/>
                      <a:gd name="connsiteX7" fmla="*/ 970603 w 972147"/>
                      <a:gd name="connsiteY7" fmla="*/ 406169 h 679323"/>
                      <a:gd name="connsiteX0" fmla="*/ 238218 w 972147"/>
                      <a:gd name="connsiteY0" fmla="*/ 501130 h 679323"/>
                      <a:gd name="connsiteX1" fmla="*/ 413338 w 972147"/>
                      <a:gd name="connsiteY1" fmla="*/ 327887 h 679323"/>
                      <a:gd name="connsiteX2" fmla="*/ 483867 w 972147"/>
                      <a:gd name="connsiteY2" fmla="*/ 616588 h 679323"/>
                      <a:gd name="connsiteX3" fmla="*/ 42128 w 972147"/>
                      <a:gd name="connsiteY3" fmla="*/ 506132 h 679323"/>
                      <a:gd name="connsiteX4" fmla="*/ 278450 w 972147"/>
                      <a:gd name="connsiteY4" fmla="*/ 2263 h 679323"/>
                      <a:gd name="connsiteX5" fmla="*/ 535994 w 972147"/>
                      <a:gd name="connsiteY5" fmla="*/ 210332 h 679323"/>
                      <a:gd name="connsiteX6" fmla="*/ 821639 w 972147"/>
                      <a:gd name="connsiteY6" fmla="*/ 145616 h 679323"/>
                      <a:gd name="connsiteX7" fmla="*/ 970603 w 972147"/>
                      <a:gd name="connsiteY7" fmla="*/ 406169 h 679323"/>
                      <a:gd name="connsiteX0" fmla="*/ 238218 w 972147"/>
                      <a:gd name="connsiteY0" fmla="*/ 501584 h 679777"/>
                      <a:gd name="connsiteX1" fmla="*/ 413338 w 972147"/>
                      <a:gd name="connsiteY1" fmla="*/ 328341 h 679777"/>
                      <a:gd name="connsiteX2" fmla="*/ 483867 w 972147"/>
                      <a:gd name="connsiteY2" fmla="*/ 617042 h 679777"/>
                      <a:gd name="connsiteX3" fmla="*/ 42128 w 972147"/>
                      <a:gd name="connsiteY3" fmla="*/ 506586 h 679777"/>
                      <a:gd name="connsiteX4" fmla="*/ 278450 w 972147"/>
                      <a:gd name="connsiteY4" fmla="*/ 2717 h 679777"/>
                      <a:gd name="connsiteX5" fmla="*/ 535994 w 972147"/>
                      <a:gd name="connsiteY5" fmla="*/ 210786 h 679777"/>
                      <a:gd name="connsiteX6" fmla="*/ 821639 w 972147"/>
                      <a:gd name="connsiteY6" fmla="*/ 146070 h 679777"/>
                      <a:gd name="connsiteX7" fmla="*/ 970603 w 972147"/>
                      <a:gd name="connsiteY7" fmla="*/ 406623 h 679777"/>
                      <a:gd name="connsiteX0" fmla="*/ 238218 w 972147"/>
                      <a:gd name="connsiteY0" fmla="*/ 501584 h 679777"/>
                      <a:gd name="connsiteX1" fmla="*/ 413338 w 972147"/>
                      <a:gd name="connsiteY1" fmla="*/ 328341 h 679777"/>
                      <a:gd name="connsiteX2" fmla="*/ 483867 w 972147"/>
                      <a:gd name="connsiteY2" fmla="*/ 617042 h 679777"/>
                      <a:gd name="connsiteX3" fmla="*/ 42128 w 972147"/>
                      <a:gd name="connsiteY3" fmla="*/ 506586 h 679777"/>
                      <a:gd name="connsiteX4" fmla="*/ 278450 w 972147"/>
                      <a:gd name="connsiteY4" fmla="*/ 2717 h 679777"/>
                      <a:gd name="connsiteX5" fmla="*/ 535994 w 972147"/>
                      <a:gd name="connsiteY5" fmla="*/ 210786 h 679777"/>
                      <a:gd name="connsiteX6" fmla="*/ 821639 w 972147"/>
                      <a:gd name="connsiteY6" fmla="*/ 146070 h 679777"/>
                      <a:gd name="connsiteX7" fmla="*/ 970603 w 972147"/>
                      <a:gd name="connsiteY7" fmla="*/ 406623 h 679777"/>
                      <a:gd name="connsiteX0" fmla="*/ 238218 w 972147"/>
                      <a:gd name="connsiteY0" fmla="*/ 501584 h 679777"/>
                      <a:gd name="connsiteX1" fmla="*/ 413338 w 972147"/>
                      <a:gd name="connsiteY1" fmla="*/ 328341 h 679777"/>
                      <a:gd name="connsiteX2" fmla="*/ 483867 w 972147"/>
                      <a:gd name="connsiteY2" fmla="*/ 617042 h 679777"/>
                      <a:gd name="connsiteX3" fmla="*/ 42128 w 972147"/>
                      <a:gd name="connsiteY3" fmla="*/ 506586 h 679777"/>
                      <a:gd name="connsiteX4" fmla="*/ 278450 w 972147"/>
                      <a:gd name="connsiteY4" fmla="*/ 2717 h 679777"/>
                      <a:gd name="connsiteX5" fmla="*/ 535994 w 972147"/>
                      <a:gd name="connsiteY5" fmla="*/ 210786 h 679777"/>
                      <a:gd name="connsiteX6" fmla="*/ 821639 w 972147"/>
                      <a:gd name="connsiteY6" fmla="*/ 146070 h 679777"/>
                      <a:gd name="connsiteX7" fmla="*/ 970603 w 972147"/>
                      <a:gd name="connsiteY7" fmla="*/ 406623 h 679777"/>
                      <a:gd name="connsiteX0" fmla="*/ 238218 w 972147"/>
                      <a:gd name="connsiteY0" fmla="*/ 502590 h 680783"/>
                      <a:gd name="connsiteX1" fmla="*/ 413338 w 972147"/>
                      <a:gd name="connsiteY1" fmla="*/ 329347 h 680783"/>
                      <a:gd name="connsiteX2" fmla="*/ 483867 w 972147"/>
                      <a:gd name="connsiteY2" fmla="*/ 618048 h 680783"/>
                      <a:gd name="connsiteX3" fmla="*/ 42128 w 972147"/>
                      <a:gd name="connsiteY3" fmla="*/ 507592 h 680783"/>
                      <a:gd name="connsiteX4" fmla="*/ 278450 w 972147"/>
                      <a:gd name="connsiteY4" fmla="*/ 3723 h 680783"/>
                      <a:gd name="connsiteX5" fmla="*/ 535994 w 972147"/>
                      <a:gd name="connsiteY5" fmla="*/ 211792 h 680783"/>
                      <a:gd name="connsiteX6" fmla="*/ 821639 w 972147"/>
                      <a:gd name="connsiteY6" fmla="*/ 147076 h 680783"/>
                      <a:gd name="connsiteX7" fmla="*/ 970603 w 972147"/>
                      <a:gd name="connsiteY7" fmla="*/ 407629 h 680783"/>
                      <a:gd name="connsiteX0" fmla="*/ 238218 w 972381"/>
                      <a:gd name="connsiteY0" fmla="*/ 502590 h 680783"/>
                      <a:gd name="connsiteX1" fmla="*/ 413338 w 972381"/>
                      <a:gd name="connsiteY1" fmla="*/ 329347 h 680783"/>
                      <a:gd name="connsiteX2" fmla="*/ 483867 w 972381"/>
                      <a:gd name="connsiteY2" fmla="*/ 618048 h 680783"/>
                      <a:gd name="connsiteX3" fmla="*/ 42128 w 972381"/>
                      <a:gd name="connsiteY3" fmla="*/ 507592 h 680783"/>
                      <a:gd name="connsiteX4" fmla="*/ 278450 w 972381"/>
                      <a:gd name="connsiteY4" fmla="*/ 3723 h 680783"/>
                      <a:gd name="connsiteX5" fmla="*/ 535994 w 972381"/>
                      <a:gd name="connsiteY5" fmla="*/ 211792 h 680783"/>
                      <a:gd name="connsiteX6" fmla="*/ 829902 w 972381"/>
                      <a:gd name="connsiteY6" fmla="*/ 119534 h 680783"/>
                      <a:gd name="connsiteX7" fmla="*/ 970603 w 972381"/>
                      <a:gd name="connsiteY7" fmla="*/ 407629 h 680783"/>
                      <a:gd name="connsiteX0" fmla="*/ 238218 w 972381"/>
                      <a:gd name="connsiteY0" fmla="*/ 502590 h 680783"/>
                      <a:gd name="connsiteX1" fmla="*/ 413338 w 972381"/>
                      <a:gd name="connsiteY1" fmla="*/ 329347 h 680783"/>
                      <a:gd name="connsiteX2" fmla="*/ 483867 w 972381"/>
                      <a:gd name="connsiteY2" fmla="*/ 618048 h 680783"/>
                      <a:gd name="connsiteX3" fmla="*/ 42128 w 972381"/>
                      <a:gd name="connsiteY3" fmla="*/ 507592 h 680783"/>
                      <a:gd name="connsiteX4" fmla="*/ 278450 w 972381"/>
                      <a:gd name="connsiteY4" fmla="*/ 3723 h 680783"/>
                      <a:gd name="connsiteX5" fmla="*/ 535994 w 972381"/>
                      <a:gd name="connsiteY5" fmla="*/ 211792 h 680783"/>
                      <a:gd name="connsiteX6" fmla="*/ 829902 w 972381"/>
                      <a:gd name="connsiteY6" fmla="*/ 119534 h 680783"/>
                      <a:gd name="connsiteX7" fmla="*/ 970603 w 972381"/>
                      <a:gd name="connsiteY7" fmla="*/ 407629 h 680783"/>
                      <a:gd name="connsiteX0" fmla="*/ 238218 w 973905"/>
                      <a:gd name="connsiteY0" fmla="*/ 502590 h 680783"/>
                      <a:gd name="connsiteX1" fmla="*/ 413338 w 973905"/>
                      <a:gd name="connsiteY1" fmla="*/ 329347 h 680783"/>
                      <a:gd name="connsiteX2" fmla="*/ 483867 w 973905"/>
                      <a:gd name="connsiteY2" fmla="*/ 618048 h 680783"/>
                      <a:gd name="connsiteX3" fmla="*/ 42128 w 973905"/>
                      <a:gd name="connsiteY3" fmla="*/ 507592 h 680783"/>
                      <a:gd name="connsiteX4" fmla="*/ 278450 w 973905"/>
                      <a:gd name="connsiteY4" fmla="*/ 3723 h 680783"/>
                      <a:gd name="connsiteX5" fmla="*/ 535994 w 973905"/>
                      <a:gd name="connsiteY5" fmla="*/ 211792 h 680783"/>
                      <a:gd name="connsiteX6" fmla="*/ 857444 w 973905"/>
                      <a:gd name="connsiteY6" fmla="*/ 144322 h 680783"/>
                      <a:gd name="connsiteX7" fmla="*/ 970603 w 973905"/>
                      <a:gd name="connsiteY7" fmla="*/ 407629 h 680783"/>
                      <a:gd name="connsiteX0" fmla="*/ 238218 w 973905"/>
                      <a:gd name="connsiteY0" fmla="*/ 502590 h 680783"/>
                      <a:gd name="connsiteX1" fmla="*/ 413338 w 973905"/>
                      <a:gd name="connsiteY1" fmla="*/ 329347 h 680783"/>
                      <a:gd name="connsiteX2" fmla="*/ 483867 w 973905"/>
                      <a:gd name="connsiteY2" fmla="*/ 618048 h 680783"/>
                      <a:gd name="connsiteX3" fmla="*/ 42128 w 973905"/>
                      <a:gd name="connsiteY3" fmla="*/ 507592 h 680783"/>
                      <a:gd name="connsiteX4" fmla="*/ 278450 w 973905"/>
                      <a:gd name="connsiteY4" fmla="*/ 3723 h 680783"/>
                      <a:gd name="connsiteX5" fmla="*/ 535994 w 973905"/>
                      <a:gd name="connsiteY5" fmla="*/ 211792 h 680783"/>
                      <a:gd name="connsiteX6" fmla="*/ 857444 w 973905"/>
                      <a:gd name="connsiteY6" fmla="*/ 144322 h 680783"/>
                      <a:gd name="connsiteX7" fmla="*/ 970603 w 973905"/>
                      <a:gd name="connsiteY7" fmla="*/ 407629 h 680783"/>
                      <a:gd name="connsiteX0" fmla="*/ 238218 w 975028"/>
                      <a:gd name="connsiteY0" fmla="*/ 502590 h 680783"/>
                      <a:gd name="connsiteX1" fmla="*/ 413338 w 975028"/>
                      <a:gd name="connsiteY1" fmla="*/ 329347 h 680783"/>
                      <a:gd name="connsiteX2" fmla="*/ 483867 w 975028"/>
                      <a:gd name="connsiteY2" fmla="*/ 618048 h 680783"/>
                      <a:gd name="connsiteX3" fmla="*/ 42128 w 975028"/>
                      <a:gd name="connsiteY3" fmla="*/ 507592 h 680783"/>
                      <a:gd name="connsiteX4" fmla="*/ 278450 w 975028"/>
                      <a:gd name="connsiteY4" fmla="*/ 3723 h 680783"/>
                      <a:gd name="connsiteX5" fmla="*/ 535994 w 975028"/>
                      <a:gd name="connsiteY5" fmla="*/ 211792 h 680783"/>
                      <a:gd name="connsiteX6" fmla="*/ 857444 w 975028"/>
                      <a:gd name="connsiteY6" fmla="*/ 144322 h 680783"/>
                      <a:gd name="connsiteX7" fmla="*/ 970603 w 975028"/>
                      <a:gd name="connsiteY7" fmla="*/ 407629 h 680783"/>
                      <a:gd name="connsiteX0" fmla="*/ 238218 w 975028"/>
                      <a:gd name="connsiteY0" fmla="*/ 502590 h 680783"/>
                      <a:gd name="connsiteX1" fmla="*/ 413338 w 975028"/>
                      <a:gd name="connsiteY1" fmla="*/ 329347 h 680783"/>
                      <a:gd name="connsiteX2" fmla="*/ 483867 w 975028"/>
                      <a:gd name="connsiteY2" fmla="*/ 618048 h 680783"/>
                      <a:gd name="connsiteX3" fmla="*/ 42128 w 975028"/>
                      <a:gd name="connsiteY3" fmla="*/ 507592 h 680783"/>
                      <a:gd name="connsiteX4" fmla="*/ 278450 w 975028"/>
                      <a:gd name="connsiteY4" fmla="*/ 3723 h 680783"/>
                      <a:gd name="connsiteX5" fmla="*/ 535994 w 975028"/>
                      <a:gd name="connsiteY5" fmla="*/ 211792 h 680783"/>
                      <a:gd name="connsiteX6" fmla="*/ 857444 w 975028"/>
                      <a:gd name="connsiteY6" fmla="*/ 144322 h 680783"/>
                      <a:gd name="connsiteX7" fmla="*/ 970603 w 975028"/>
                      <a:gd name="connsiteY7" fmla="*/ 407629 h 680783"/>
                      <a:gd name="connsiteX0" fmla="*/ 238218 w 975375"/>
                      <a:gd name="connsiteY0" fmla="*/ 502590 h 680783"/>
                      <a:gd name="connsiteX1" fmla="*/ 413338 w 975375"/>
                      <a:gd name="connsiteY1" fmla="*/ 329347 h 680783"/>
                      <a:gd name="connsiteX2" fmla="*/ 483867 w 975375"/>
                      <a:gd name="connsiteY2" fmla="*/ 618048 h 680783"/>
                      <a:gd name="connsiteX3" fmla="*/ 42128 w 975375"/>
                      <a:gd name="connsiteY3" fmla="*/ 507592 h 680783"/>
                      <a:gd name="connsiteX4" fmla="*/ 278450 w 975375"/>
                      <a:gd name="connsiteY4" fmla="*/ 3723 h 680783"/>
                      <a:gd name="connsiteX5" fmla="*/ 535994 w 975375"/>
                      <a:gd name="connsiteY5" fmla="*/ 211792 h 680783"/>
                      <a:gd name="connsiteX6" fmla="*/ 857444 w 975375"/>
                      <a:gd name="connsiteY6" fmla="*/ 144322 h 680783"/>
                      <a:gd name="connsiteX7" fmla="*/ 970603 w 975375"/>
                      <a:gd name="connsiteY7" fmla="*/ 407629 h 680783"/>
                      <a:gd name="connsiteX0" fmla="*/ 238218 w 975375"/>
                      <a:gd name="connsiteY0" fmla="*/ 502590 h 680783"/>
                      <a:gd name="connsiteX1" fmla="*/ 413338 w 975375"/>
                      <a:gd name="connsiteY1" fmla="*/ 329347 h 680783"/>
                      <a:gd name="connsiteX2" fmla="*/ 483867 w 975375"/>
                      <a:gd name="connsiteY2" fmla="*/ 618048 h 680783"/>
                      <a:gd name="connsiteX3" fmla="*/ 42128 w 975375"/>
                      <a:gd name="connsiteY3" fmla="*/ 507592 h 680783"/>
                      <a:gd name="connsiteX4" fmla="*/ 278450 w 975375"/>
                      <a:gd name="connsiteY4" fmla="*/ 3723 h 680783"/>
                      <a:gd name="connsiteX5" fmla="*/ 535994 w 975375"/>
                      <a:gd name="connsiteY5" fmla="*/ 211792 h 680783"/>
                      <a:gd name="connsiteX6" fmla="*/ 857444 w 975375"/>
                      <a:gd name="connsiteY6" fmla="*/ 144322 h 680783"/>
                      <a:gd name="connsiteX7" fmla="*/ 970603 w 975375"/>
                      <a:gd name="connsiteY7" fmla="*/ 407629 h 680783"/>
                      <a:gd name="connsiteX0" fmla="*/ 238218 w 973301"/>
                      <a:gd name="connsiteY0" fmla="*/ 502590 h 680783"/>
                      <a:gd name="connsiteX1" fmla="*/ 413338 w 973301"/>
                      <a:gd name="connsiteY1" fmla="*/ 329347 h 680783"/>
                      <a:gd name="connsiteX2" fmla="*/ 483867 w 973301"/>
                      <a:gd name="connsiteY2" fmla="*/ 618048 h 680783"/>
                      <a:gd name="connsiteX3" fmla="*/ 42128 w 973301"/>
                      <a:gd name="connsiteY3" fmla="*/ 507592 h 680783"/>
                      <a:gd name="connsiteX4" fmla="*/ 278450 w 973301"/>
                      <a:gd name="connsiteY4" fmla="*/ 3723 h 680783"/>
                      <a:gd name="connsiteX5" fmla="*/ 535994 w 973301"/>
                      <a:gd name="connsiteY5" fmla="*/ 211792 h 680783"/>
                      <a:gd name="connsiteX6" fmla="*/ 857444 w 973301"/>
                      <a:gd name="connsiteY6" fmla="*/ 144322 h 680783"/>
                      <a:gd name="connsiteX7" fmla="*/ 970603 w 973301"/>
                      <a:gd name="connsiteY7" fmla="*/ 407629 h 680783"/>
                      <a:gd name="connsiteX0" fmla="*/ 238218 w 973301"/>
                      <a:gd name="connsiteY0" fmla="*/ 502590 h 680783"/>
                      <a:gd name="connsiteX1" fmla="*/ 413338 w 973301"/>
                      <a:gd name="connsiteY1" fmla="*/ 329347 h 680783"/>
                      <a:gd name="connsiteX2" fmla="*/ 483867 w 973301"/>
                      <a:gd name="connsiteY2" fmla="*/ 618048 h 680783"/>
                      <a:gd name="connsiteX3" fmla="*/ 42128 w 973301"/>
                      <a:gd name="connsiteY3" fmla="*/ 507592 h 680783"/>
                      <a:gd name="connsiteX4" fmla="*/ 278450 w 973301"/>
                      <a:gd name="connsiteY4" fmla="*/ 3723 h 680783"/>
                      <a:gd name="connsiteX5" fmla="*/ 535994 w 973301"/>
                      <a:gd name="connsiteY5" fmla="*/ 211792 h 680783"/>
                      <a:gd name="connsiteX6" fmla="*/ 857444 w 973301"/>
                      <a:gd name="connsiteY6" fmla="*/ 144322 h 680783"/>
                      <a:gd name="connsiteX7" fmla="*/ 970603 w 973301"/>
                      <a:gd name="connsiteY7" fmla="*/ 407629 h 680783"/>
                      <a:gd name="connsiteX0" fmla="*/ 238218 w 973301"/>
                      <a:gd name="connsiteY0" fmla="*/ 502590 h 680783"/>
                      <a:gd name="connsiteX1" fmla="*/ 413338 w 973301"/>
                      <a:gd name="connsiteY1" fmla="*/ 329347 h 680783"/>
                      <a:gd name="connsiteX2" fmla="*/ 483867 w 973301"/>
                      <a:gd name="connsiteY2" fmla="*/ 618048 h 680783"/>
                      <a:gd name="connsiteX3" fmla="*/ 42128 w 973301"/>
                      <a:gd name="connsiteY3" fmla="*/ 507592 h 680783"/>
                      <a:gd name="connsiteX4" fmla="*/ 278450 w 973301"/>
                      <a:gd name="connsiteY4" fmla="*/ 3723 h 680783"/>
                      <a:gd name="connsiteX5" fmla="*/ 558028 w 973301"/>
                      <a:gd name="connsiteY5" fmla="*/ 211792 h 680783"/>
                      <a:gd name="connsiteX6" fmla="*/ 857444 w 973301"/>
                      <a:gd name="connsiteY6" fmla="*/ 144322 h 680783"/>
                      <a:gd name="connsiteX7" fmla="*/ 970603 w 973301"/>
                      <a:gd name="connsiteY7" fmla="*/ 407629 h 680783"/>
                      <a:gd name="connsiteX0" fmla="*/ 238218 w 973301"/>
                      <a:gd name="connsiteY0" fmla="*/ 503717 h 681910"/>
                      <a:gd name="connsiteX1" fmla="*/ 413338 w 973301"/>
                      <a:gd name="connsiteY1" fmla="*/ 330474 h 681910"/>
                      <a:gd name="connsiteX2" fmla="*/ 483867 w 973301"/>
                      <a:gd name="connsiteY2" fmla="*/ 619175 h 681910"/>
                      <a:gd name="connsiteX3" fmla="*/ 42128 w 973301"/>
                      <a:gd name="connsiteY3" fmla="*/ 508719 h 681910"/>
                      <a:gd name="connsiteX4" fmla="*/ 278450 w 973301"/>
                      <a:gd name="connsiteY4" fmla="*/ 4850 h 681910"/>
                      <a:gd name="connsiteX5" fmla="*/ 558028 w 973301"/>
                      <a:gd name="connsiteY5" fmla="*/ 212919 h 681910"/>
                      <a:gd name="connsiteX6" fmla="*/ 857444 w 973301"/>
                      <a:gd name="connsiteY6" fmla="*/ 145449 h 681910"/>
                      <a:gd name="connsiteX7" fmla="*/ 970603 w 973301"/>
                      <a:gd name="connsiteY7" fmla="*/ 408756 h 681910"/>
                      <a:gd name="connsiteX0" fmla="*/ 238218 w 973301"/>
                      <a:gd name="connsiteY0" fmla="*/ 503717 h 681910"/>
                      <a:gd name="connsiteX1" fmla="*/ 413338 w 973301"/>
                      <a:gd name="connsiteY1" fmla="*/ 330474 h 681910"/>
                      <a:gd name="connsiteX2" fmla="*/ 483867 w 973301"/>
                      <a:gd name="connsiteY2" fmla="*/ 619175 h 681910"/>
                      <a:gd name="connsiteX3" fmla="*/ 42128 w 973301"/>
                      <a:gd name="connsiteY3" fmla="*/ 508719 h 681910"/>
                      <a:gd name="connsiteX4" fmla="*/ 278450 w 973301"/>
                      <a:gd name="connsiteY4" fmla="*/ 4850 h 681910"/>
                      <a:gd name="connsiteX5" fmla="*/ 558028 w 973301"/>
                      <a:gd name="connsiteY5" fmla="*/ 212919 h 681910"/>
                      <a:gd name="connsiteX6" fmla="*/ 857444 w 973301"/>
                      <a:gd name="connsiteY6" fmla="*/ 145449 h 681910"/>
                      <a:gd name="connsiteX7" fmla="*/ 970603 w 973301"/>
                      <a:gd name="connsiteY7" fmla="*/ 408756 h 681910"/>
                      <a:gd name="connsiteX0" fmla="*/ 238218 w 973301"/>
                      <a:gd name="connsiteY0" fmla="*/ 506290 h 684483"/>
                      <a:gd name="connsiteX1" fmla="*/ 413338 w 973301"/>
                      <a:gd name="connsiteY1" fmla="*/ 333047 h 684483"/>
                      <a:gd name="connsiteX2" fmla="*/ 483867 w 973301"/>
                      <a:gd name="connsiteY2" fmla="*/ 621748 h 684483"/>
                      <a:gd name="connsiteX3" fmla="*/ 42128 w 973301"/>
                      <a:gd name="connsiteY3" fmla="*/ 511292 h 684483"/>
                      <a:gd name="connsiteX4" fmla="*/ 278450 w 973301"/>
                      <a:gd name="connsiteY4" fmla="*/ 7423 h 684483"/>
                      <a:gd name="connsiteX5" fmla="*/ 549765 w 973301"/>
                      <a:gd name="connsiteY5" fmla="*/ 190704 h 684483"/>
                      <a:gd name="connsiteX6" fmla="*/ 857444 w 973301"/>
                      <a:gd name="connsiteY6" fmla="*/ 148022 h 684483"/>
                      <a:gd name="connsiteX7" fmla="*/ 970603 w 973301"/>
                      <a:gd name="connsiteY7" fmla="*/ 411329 h 684483"/>
                      <a:gd name="connsiteX0" fmla="*/ 238218 w 973301"/>
                      <a:gd name="connsiteY0" fmla="*/ 503104 h 681297"/>
                      <a:gd name="connsiteX1" fmla="*/ 413338 w 973301"/>
                      <a:gd name="connsiteY1" fmla="*/ 329861 h 681297"/>
                      <a:gd name="connsiteX2" fmla="*/ 483867 w 973301"/>
                      <a:gd name="connsiteY2" fmla="*/ 618562 h 681297"/>
                      <a:gd name="connsiteX3" fmla="*/ 42128 w 973301"/>
                      <a:gd name="connsiteY3" fmla="*/ 508106 h 681297"/>
                      <a:gd name="connsiteX4" fmla="*/ 278450 w 973301"/>
                      <a:gd name="connsiteY4" fmla="*/ 4237 h 681297"/>
                      <a:gd name="connsiteX5" fmla="*/ 549765 w 973301"/>
                      <a:gd name="connsiteY5" fmla="*/ 187518 h 681297"/>
                      <a:gd name="connsiteX6" fmla="*/ 857444 w 973301"/>
                      <a:gd name="connsiteY6" fmla="*/ 144836 h 681297"/>
                      <a:gd name="connsiteX7" fmla="*/ 970603 w 973301"/>
                      <a:gd name="connsiteY7" fmla="*/ 408143 h 681297"/>
                      <a:gd name="connsiteX0" fmla="*/ 238218 w 973301"/>
                      <a:gd name="connsiteY0" fmla="*/ 503104 h 681297"/>
                      <a:gd name="connsiteX1" fmla="*/ 413338 w 973301"/>
                      <a:gd name="connsiteY1" fmla="*/ 329861 h 681297"/>
                      <a:gd name="connsiteX2" fmla="*/ 483867 w 973301"/>
                      <a:gd name="connsiteY2" fmla="*/ 618562 h 681297"/>
                      <a:gd name="connsiteX3" fmla="*/ 42128 w 973301"/>
                      <a:gd name="connsiteY3" fmla="*/ 508106 h 681297"/>
                      <a:gd name="connsiteX4" fmla="*/ 278450 w 973301"/>
                      <a:gd name="connsiteY4" fmla="*/ 4237 h 681297"/>
                      <a:gd name="connsiteX5" fmla="*/ 549765 w 973301"/>
                      <a:gd name="connsiteY5" fmla="*/ 187518 h 681297"/>
                      <a:gd name="connsiteX6" fmla="*/ 857444 w 973301"/>
                      <a:gd name="connsiteY6" fmla="*/ 144836 h 681297"/>
                      <a:gd name="connsiteX7" fmla="*/ 970603 w 973301"/>
                      <a:gd name="connsiteY7" fmla="*/ 408143 h 681297"/>
                      <a:gd name="connsiteX0" fmla="*/ 238218 w 973301"/>
                      <a:gd name="connsiteY0" fmla="*/ 503104 h 681297"/>
                      <a:gd name="connsiteX1" fmla="*/ 413338 w 973301"/>
                      <a:gd name="connsiteY1" fmla="*/ 329861 h 681297"/>
                      <a:gd name="connsiteX2" fmla="*/ 483867 w 973301"/>
                      <a:gd name="connsiteY2" fmla="*/ 618562 h 681297"/>
                      <a:gd name="connsiteX3" fmla="*/ 42128 w 973301"/>
                      <a:gd name="connsiteY3" fmla="*/ 508106 h 681297"/>
                      <a:gd name="connsiteX4" fmla="*/ 278450 w 973301"/>
                      <a:gd name="connsiteY4" fmla="*/ 4237 h 681297"/>
                      <a:gd name="connsiteX5" fmla="*/ 549765 w 973301"/>
                      <a:gd name="connsiteY5" fmla="*/ 187518 h 681297"/>
                      <a:gd name="connsiteX6" fmla="*/ 857444 w 973301"/>
                      <a:gd name="connsiteY6" fmla="*/ 144836 h 681297"/>
                      <a:gd name="connsiteX7" fmla="*/ 970603 w 973301"/>
                      <a:gd name="connsiteY7" fmla="*/ 408143 h 681297"/>
                      <a:gd name="connsiteX0" fmla="*/ 238218 w 973301"/>
                      <a:gd name="connsiteY0" fmla="*/ 501535 h 679728"/>
                      <a:gd name="connsiteX1" fmla="*/ 413338 w 973301"/>
                      <a:gd name="connsiteY1" fmla="*/ 328292 h 679728"/>
                      <a:gd name="connsiteX2" fmla="*/ 483867 w 973301"/>
                      <a:gd name="connsiteY2" fmla="*/ 616993 h 679728"/>
                      <a:gd name="connsiteX3" fmla="*/ 42128 w 973301"/>
                      <a:gd name="connsiteY3" fmla="*/ 506537 h 679728"/>
                      <a:gd name="connsiteX4" fmla="*/ 278450 w 973301"/>
                      <a:gd name="connsiteY4" fmla="*/ 2668 h 679728"/>
                      <a:gd name="connsiteX5" fmla="*/ 549765 w 973301"/>
                      <a:gd name="connsiteY5" fmla="*/ 185949 h 679728"/>
                      <a:gd name="connsiteX6" fmla="*/ 857444 w 973301"/>
                      <a:gd name="connsiteY6" fmla="*/ 143267 h 679728"/>
                      <a:gd name="connsiteX7" fmla="*/ 970603 w 973301"/>
                      <a:gd name="connsiteY7" fmla="*/ 406574 h 679728"/>
                      <a:gd name="connsiteX0" fmla="*/ 239713 w 974796"/>
                      <a:gd name="connsiteY0" fmla="*/ 509581 h 687774"/>
                      <a:gd name="connsiteX1" fmla="*/ 414833 w 974796"/>
                      <a:gd name="connsiteY1" fmla="*/ 336338 h 687774"/>
                      <a:gd name="connsiteX2" fmla="*/ 485362 w 974796"/>
                      <a:gd name="connsiteY2" fmla="*/ 625039 h 687774"/>
                      <a:gd name="connsiteX3" fmla="*/ 43623 w 974796"/>
                      <a:gd name="connsiteY3" fmla="*/ 514583 h 687774"/>
                      <a:gd name="connsiteX4" fmla="*/ 268928 w 974796"/>
                      <a:gd name="connsiteY4" fmla="*/ 2452 h 687774"/>
                      <a:gd name="connsiteX5" fmla="*/ 551260 w 974796"/>
                      <a:gd name="connsiteY5" fmla="*/ 193995 h 687774"/>
                      <a:gd name="connsiteX6" fmla="*/ 858939 w 974796"/>
                      <a:gd name="connsiteY6" fmla="*/ 151313 h 687774"/>
                      <a:gd name="connsiteX7" fmla="*/ 972098 w 974796"/>
                      <a:gd name="connsiteY7" fmla="*/ 414620 h 687774"/>
                      <a:gd name="connsiteX0" fmla="*/ 239713 w 974796"/>
                      <a:gd name="connsiteY0" fmla="*/ 508440 h 686633"/>
                      <a:gd name="connsiteX1" fmla="*/ 414833 w 974796"/>
                      <a:gd name="connsiteY1" fmla="*/ 335197 h 686633"/>
                      <a:gd name="connsiteX2" fmla="*/ 485362 w 974796"/>
                      <a:gd name="connsiteY2" fmla="*/ 623898 h 686633"/>
                      <a:gd name="connsiteX3" fmla="*/ 43623 w 974796"/>
                      <a:gd name="connsiteY3" fmla="*/ 513442 h 686633"/>
                      <a:gd name="connsiteX4" fmla="*/ 268928 w 974796"/>
                      <a:gd name="connsiteY4" fmla="*/ 1311 h 686633"/>
                      <a:gd name="connsiteX5" fmla="*/ 551260 w 974796"/>
                      <a:gd name="connsiteY5" fmla="*/ 192854 h 686633"/>
                      <a:gd name="connsiteX6" fmla="*/ 858939 w 974796"/>
                      <a:gd name="connsiteY6" fmla="*/ 150172 h 686633"/>
                      <a:gd name="connsiteX7" fmla="*/ 972098 w 974796"/>
                      <a:gd name="connsiteY7" fmla="*/ 413479 h 68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4796" h="686633">
                        <a:moveTo>
                          <a:pt x="239713" y="508440"/>
                        </a:moveTo>
                        <a:cubicBezTo>
                          <a:pt x="220051" y="400199"/>
                          <a:pt x="313311" y="308483"/>
                          <a:pt x="414833" y="335197"/>
                        </a:cubicBezTo>
                        <a:cubicBezTo>
                          <a:pt x="568709" y="355231"/>
                          <a:pt x="571103" y="526747"/>
                          <a:pt x="485362" y="623898"/>
                        </a:cubicBezTo>
                        <a:cubicBezTo>
                          <a:pt x="359231" y="741315"/>
                          <a:pt x="103653" y="687971"/>
                          <a:pt x="43623" y="513442"/>
                        </a:cubicBezTo>
                        <a:cubicBezTo>
                          <a:pt x="-86006" y="165544"/>
                          <a:pt x="98347" y="15949"/>
                          <a:pt x="268928" y="1311"/>
                        </a:cubicBezTo>
                        <a:cubicBezTo>
                          <a:pt x="423631" y="-11041"/>
                          <a:pt x="534267" y="64743"/>
                          <a:pt x="551260" y="192854"/>
                        </a:cubicBezTo>
                        <a:cubicBezTo>
                          <a:pt x="632704" y="84983"/>
                          <a:pt x="783005" y="98296"/>
                          <a:pt x="858939" y="150172"/>
                        </a:cubicBezTo>
                        <a:cubicBezTo>
                          <a:pt x="963678" y="201219"/>
                          <a:pt x="983037" y="310103"/>
                          <a:pt x="972098" y="413479"/>
                        </a:cubicBezTo>
                      </a:path>
                    </a:pathLst>
                  </a:cu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3" name="자유형: 도형 98">
                    <a:extLst>
                      <a:ext uri="{FF2B5EF4-FFF2-40B4-BE49-F238E27FC236}">
                        <a16:creationId xmlns:a16="http://schemas.microsoft.com/office/drawing/2014/main" id="{A5C228B5-841D-421A-AE9F-8AEFD328F13E}"/>
                      </a:ext>
                    </a:extLst>
                  </p:cNvPr>
                  <p:cNvSpPr/>
                  <p:nvPr/>
                </p:nvSpPr>
                <p:spPr>
                  <a:xfrm>
                    <a:off x="6646452" y="3560646"/>
                    <a:ext cx="483425" cy="785841"/>
                  </a:xfrm>
                  <a:custGeom>
                    <a:avLst/>
                    <a:gdLst>
                      <a:gd name="connsiteX0" fmla="*/ 0 w 647934"/>
                      <a:gd name="connsiteY0" fmla="*/ 277685 h 1051840"/>
                      <a:gd name="connsiteX1" fmla="*/ 330979 w 647934"/>
                      <a:gd name="connsiteY1" fmla="*/ 0 h 1051840"/>
                      <a:gd name="connsiteX2" fmla="*/ 560982 w 647934"/>
                      <a:gd name="connsiteY2" fmla="*/ 171099 h 1051840"/>
                      <a:gd name="connsiteX3" fmla="*/ 468420 w 647934"/>
                      <a:gd name="connsiteY3" fmla="*/ 493663 h 1051840"/>
                      <a:gd name="connsiteX4" fmla="*/ 647934 w 647934"/>
                      <a:gd name="connsiteY4" fmla="*/ 793789 h 1051840"/>
                      <a:gd name="connsiteX5" fmla="*/ 468420 w 647934"/>
                      <a:gd name="connsiteY5" fmla="*/ 1051840 h 1051840"/>
                      <a:gd name="connsiteX0" fmla="*/ 0 w 647934"/>
                      <a:gd name="connsiteY0" fmla="*/ 277685 h 1051840"/>
                      <a:gd name="connsiteX1" fmla="*/ 330979 w 647934"/>
                      <a:gd name="connsiteY1" fmla="*/ 0 h 1051840"/>
                      <a:gd name="connsiteX2" fmla="*/ 560982 w 647934"/>
                      <a:gd name="connsiteY2" fmla="*/ 171099 h 1051840"/>
                      <a:gd name="connsiteX3" fmla="*/ 468420 w 647934"/>
                      <a:gd name="connsiteY3" fmla="*/ 493663 h 1051840"/>
                      <a:gd name="connsiteX4" fmla="*/ 647934 w 647934"/>
                      <a:gd name="connsiteY4" fmla="*/ 793789 h 1051840"/>
                      <a:gd name="connsiteX5" fmla="*/ 468420 w 647934"/>
                      <a:gd name="connsiteY5" fmla="*/ 1051840 h 1051840"/>
                      <a:gd name="connsiteX0" fmla="*/ 0 w 647937"/>
                      <a:gd name="connsiteY0" fmla="*/ 277685 h 1051840"/>
                      <a:gd name="connsiteX1" fmla="*/ 330979 w 647937"/>
                      <a:gd name="connsiteY1" fmla="*/ 0 h 1051840"/>
                      <a:gd name="connsiteX2" fmla="*/ 560982 w 647937"/>
                      <a:gd name="connsiteY2" fmla="*/ 171099 h 1051840"/>
                      <a:gd name="connsiteX3" fmla="*/ 468420 w 647937"/>
                      <a:gd name="connsiteY3" fmla="*/ 493663 h 1051840"/>
                      <a:gd name="connsiteX4" fmla="*/ 647934 w 647937"/>
                      <a:gd name="connsiteY4" fmla="*/ 793789 h 1051840"/>
                      <a:gd name="connsiteX5" fmla="*/ 468420 w 647937"/>
                      <a:gd name="connsiteY5" fmla="*/ 1051840 h 1051840"/>
                      <a:gd name="connsiteX0" fmla="*/ 0 w 647937"/>
                      <a:gd name="connsiteY0" fmla="*/ 277685 h 1051840"/>
                      <a:gd name="connsiteX1" fmla="*/ 330979 w 647937"/>
                      <a:gd name="connsiteY1" fmla="*/ 0 h 1051840"/>
                      <a:gd name="connsiteX2" fmla="*/ 560982 w 647937"/>
                      <a:gd name="connsiteY2" fmla="*/ 171099 h 1051840"/>
                      <a:gd name="connsiteX3" fmla="*/ 468420 w 647937"/>
                      <a:gd name="connsiteY3" fmla="*/ 493663 h 1051840"/>
                      <a:gd name="connsiteX4" fmla="*/ 647934 w 647937"/>
                      <a:gd name="connsiteY4" fmla="*/ 793789 h 1051840"/>
                      <a:gd name="connsiteX5" fmla="*/ 468420 w 647937"/>
                      <a:gd name="connsiteY5" fmla="*/ 1051840 h 1051840"/>
                      <a:gd name="connsiteX0" fmla="*/ 0 w 647937"/>
                      <a:gd name="connsiteY0" fmla="*/ 277685 h 1035314"/>
                      <a:gd name="connsiteX1" fmla="*/ 330979 w 647937"/>
                      <a:gd name="connsiteY1" fmla="*/ 0 h 1035314"/>
                      <a:gd name="connsiteX2" fmla="*/ 560982 w 647937"/>
                      <a:gd name="connsiteY2" fmla="*/ 171099 h 1035314"/>
                      <a:gd name="connsiteX3" fmla="*/ 468420 w 647937"/>
                      <a:gd name="connsiteY3" fmla="*/ 493663 h 1035314"/>
                      <a:gd name="connsiteX4" fmla="*/ 647934 w 647937"/>
                      <a:gd name="connsiteY4" fmla="*/ 793789 h 1035314"/>
                      <a:gd name="connsiteX5" fmla="*/ 465665 w 647937"/>
                      <a:gd name="connsiteY5" fmla="*/ 1035314 h 1035314"/>
                      <a:gd name="connsiteX0" fmla="*/ 0 w 642428"/>
                      <a:gd name="connsiteY0" fmla="*/ 277685 h 1035314"/>
                      <a:gd name="connsiteX1" fmla="*/ 330979 w 642428"/>
                      <a:gd name="connsiteY1" fmla="*/ 0 h 1035314"/>
                      <a:gd name="connsiteX2" fmla="*/ 560982 w 642428"/>
                      <a:gd name="connsiteY2" fmla="*/ 171099 h 1035314"/>
                      <a:gd name="connsiteX3" fmla="*/ 468420 w 642428"/>
                      <a:gd name="connsiteY3" fmla="*/ 493663 h 1035314"/>
                      <a:gd name="connsiteX4" fmla="*/ 642425 w 642428"/>
                      <a:gd name="connsiteY4" fmla="*/ 769001 h 1035314"/>
                      <a:gd name="connsiteX5" fmla="*/ 465665 w 642428"/>
                      <a:gd name="connsiteY5" fmla="*/ 1035314 h 1035314"/>
                      <a:gd name="connsiteX0" fmla="*/ 0 w 642428"/>
                      <a:gd name="connsiteY0" fmla="*/ 277685 h 1035314"/>
                      <a:gd name="connsiteX1" fmla="*/ 330979 w 642428"/>
                      <a:gd name="connsiteY1" fmla="*/ 0 h 1035314"/>
                      <a:gd name="connsiteX2" fmla="*/ 560982 w 642428"/>
                      <a:gd name="connsiteY2" fmla="*/ 171099 h 1035314"/>
                      <a:gd name="connsiteX3" fmla="*/ 468420 w 642428"/>
                      <a:gd name="connsiteY3" fmla="*/ 493663 h 1035314"/>
                      <a:gd name="connsiteX4" fmla="*/ 642425 w 642428"/>
                      <a:gd name="connsiteY4" fmla="*/ 769001 h 1035314"/>
                      <a:gd name="connsiteX5" fmla="*/ 465665 w 642428"/>
                      <a:gd name="connsiteY5" fmla="*/ 1035314 h 1035314"/>
                      <a:gd name="connsiteX0" fmla="*/ 0 w 642501"/>
                      <a:gd name="connsiteY0" fmla="*/ 277685 h 1035314"/>
                      <a:gd name="connsiteX1" fmla="*/ 330979 w 642501"/>
                      <a:gd name="connsiteY1" fmla="*/ 0 h 1035314"/>
                      <a:gd name="connsiteX2" fmla="*/ 560982 w 642501"/>
                      <a:gd name="connsiteY2" fmla="*/ 171099 h 1035314"/>
                      <a:gd name="connsiteX3" fmla="*/ 468420 w 642501"/>
                      <a:gd name="connsiteY3" fmla="*/ 493663 h 1035314"/>
                      <a:gd name="connsiteX4" fmla="*/ 642425 w 642501"/>
                      <a:gd name="connsiteY4" fmla="*/ 769001 h 1035314"/>
                      <a:gd name="connsiteX5" fmla="*/ 465665 w 642501"/>
                      <a:gd name="connsiteY5" fmla="*/ 1035314 h 1035314"/>
                      <a:gd name="connsiteX0" fmla="*/ 0 w 642501"/>
                      <a:gd name="connsiteY0" fmla="*/ 277685 h 1035314"/>
                      <a:gd name="connsiteX1" fmla="*/ 330979 w 642501"/>
                      <a:gd name="connsiteY1" fmla="*/ 0 h 1035314"/>
                      <a:gd name="connsiteX2" fmla="*/ 560982 w 642501"/>
                      <a:gd name="connsiteY2" fmla="*/ 171099 h 1035314"/>
                      <a:gd name="connsiteX3" fmla="*/ 468420 w 642501"/>
                      <a:gd name="connsiteY3" fmla="*/ 493663 h 1035314"/>
                      <a:gd name="connsiteX4" fmla="*/ 642425 w 642501"/>
                      <a:gd name="connsiteY4" fmla="*/ 769001 h 1035314"/>
                      <a:gd name="connsiteX5" fmla="*/ 465665 w 642501"/>
                      <a:gd name="connsiteY5" fmla="*/ 1035314 h 1035314"/>
                      <a:gd name="connsiteX0" fmla="*/ 0 w 642501"/>
                      <a:gd name="connsiteY0" fmla="*/ 277685 h 1035314"/>
                      <a:gd name="connsiteX1" fmla="*/ 330979 w 642501"/>
                      <a:gd name="connsiteY1" fmla="*/ 0 h 1035314"/>
                      <a:gd name="connsiteX2" fmla="*/ 560982 w 642501"/>
                      <a:gd name="connsiteY2" fmla="*/ 171099 h 1035314"/>
                      <a:gd name="connsiteX3" fmla="*/ 468420 w 642501"/>
                      <a:gd name="connsiteY3" fmla="*/ 493663 h 1035314"/>
                      <a:gd name="connsiteX4" fmla="*/ 642425 w 642501"/>
                      <a:gd name="connsiteY4" fmla="*/ 769001 h 1035314"/>
                      <a:gd name="connsiteX5" fmla="*/ 465665 w 642501"/>
                      <a:gd name="connsiteY5" fmla="*/ 1035314 h 1035314"/>
                      <a:gd name="connsiteX0" fmla="*/ 0 w 642489"/>
                      <a:gd name="connsiteY0" fmla="*/ 277685 h 1035314"/>
                      <a:gd name="connsiteX1" fmla="*/ 330979 w 642489"/>
                      <a:gd name="connsiteY1" fmla="*/ 0 h 1035314"/>
                      <a:gd name="connsiteX2" fmla="*/ 560982 w 642489"/>
                      <a:gd name="connsiteY2" fmla="*/ 171099 h 1035314"/>
                      <a:gd name="connsiteX3" fmla="*/ 446386 w 642489"/>
                      <a:gd name="connsiteY3" fmla="*/ 490909 h 1035314"/>
                      <a:gd name="connsiteX4" fmla="*/ 642425 w 642489"/>
                      <a:gd name="connsiteY4" fmla="*/ 769001 h 1035314"/>
                      <a:gd name="connsiteX5" fmla="*/ 465665 w 642489"/>
                      <a:gd name="connsiteY5" fmla="*/ 1035314 h 1035314"/>
                      <a:gd name="connsiteX0" fmla="*/ 0 w 642733"/>
                      <a:gd name="connsiteY0" fmla="*/ 277685 h 1035314"/>
                      <a:gd name="connsiteX1" fmla="*/ 330979 w 642733"/>
                      <a:gd name="connsiteY1" fmla="*/ 0 h 1035314"/>
                      <a:gd name="connsiteX2" fmla="*/ 560982 w 642733"/>
                      <a:gd name="connsiteY2" fmla="*/ 171099 h 1035314"/>
                      <a:gd name="connsiteX3" fmla="*/ 446386 w 642733"/>
                      <a:gd name="connsiteY3" fmla="*/ 490909 h 1035314"/>
                      <a:gd name="connsiteX4" fmla="*/ 642425 w 642733"/>
                      <a:gd name="connsiteY4" fmla="*/ 769001 h 1035314"/>
                      <a:gd name="connsiteX5" fmla="*/ 465665 w 642733"/>
                      <a:gd name="connsiteY5" fmla="*/ 1035314 h 1035314"/>
                      <a:gd name="connsiteX0" fmla="*/ 0 w 642733"/>
                      <a:gd name="connsiteY0" fmla="*/ 277685 h 1035314"/>
                      <a:gd name="connsiteX1" fmla="*/ 330979 w 642733"/>
                      <a:gd name="connsiteY1" fmla="*/ 0 h 1035314"/>
                      <a:gd name="connsiteX2" fmla="*/ 560982 w 642733"/>
                      <a:gd name="connsiteY2" fmla="*/ 171099 h 1035314"/>
                      <a:gd name="connsiteX3" fmla="*/ 446386 w 642733"/>
                      <a:gd name="connsiteY3" fmla="*/ 490909 h 1035314"/>
                      <a:gd name="connsiteX4" fmla="*/ 642425 w 642733"/>
                      <a:gd name="connsiteY4" fmla="*/ 769001 h 1035314"/>
                      <a:gd name="connsiteX5" fmla="*/ 465665 w 642733"/>
                      <a:gd name="connsiteY5" fmla="*/ 1035314 h 1035314"/>
                      <a:gd name="connsiteX0" fmla="*/ 0 w 642564"/>
                      <a:gd name="connsiteY0" fmla="*/ 277685 h 1035314"/>
                      <a:gd name="connsiteX1" fmla="*/ 330979 w 642564"/>
                      <a:gd name="connsiteY1" fmla="*/ 0 h 1035314"/>
                      <a:gd name="connsiteX2" fmla="*/ 560982 w 642564"/>
                      <a:gd name="connsiteY2" fmla="*/ 171099 h 1035314"/>
                      <a:gd name="connsiteX3" fmla="*/ 446386 w 642564"/>
                      <a:gd name="connsiteY3" fmla="*/ 490909 h 1035314"/>
                      <a:gd name="connsiteX4" fmla="*/ 642425 w 642564"/>
                      <a:gd name="connsiteY4" fmla="*/ 769001 h 1035314"/>
                      <a:gd name="connsiteX5" fmla="*/ 465665 w 642564"/>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80359 h 1037988"/>
                      <a:gd name="connsiteX1" fmla="*/ 330979 w 639815"/>
                      <a:gd name="connsiteY1" fmla="*/ 2674 h 1037988"/>
                      <a:gd name="connsiteX2" fmla="*/ 560982 w 639815"/>
                      <a:gd name="connsiteY2" fmla="*/ 173773 h 1037988"/>
                      <a:gd name="connsiteX3" fmla="*/ 446386 w 639815"/>
                      <a:gd name="connsiteY3" fmla="*/ 493583 h 1037988"/>
                      <a:gd name="connsiteX4" fmla="*/ 639670 w 639815"/>
                      <a:gd name="connsiteY4" fmla="*/ 763412 h 1037988"/>
                      <a:gd name="connsiteX5" fmla="*/ 465665 w 639815"/>
                      <a:gd name="connsiteY5" fmla="*/ 1037988 h 1037988"/>
                      <a:gd name="connsiteX0" fmla="*/ 0 w 639815"/>
                      <a:gd name="connsiteY0" fmla="*/ 284735 h 1042364"/>
                      <a:gd name="connsiteX1" fmla="*/ 330979 w 639815"/>
                      <a:gd name="connsiteY1" fmla="*/ 7050 h 1042364"/>
                      <a:gd name="connsiteX2" fmla="*/ 560982 w 639815"/>
                      <a:gd name="connsiteY2" fmla="*/ 178149 h 1042364"/>
                      <a:gd name="connsiteX3" fmla="*/ 446386 w 639815"/>
                      <a:gd name="connsiteY3" fmla="*/ 497959 h 1042364"/>
                      <a:gd name="connsiteX4" fmla="*/ 639670 w 639815"/>
                      <a:gd name="connsiteY4" fmla="*/ 767788 h 1042364"/>
                      <a:gd name="connsiteX5" fmla="*/ 465665 w 639815"/>
                      <a:gd name="connsiteY5" fmla="*/ 1042364 h 1042364"/>
                      <a:gd name="connsiteX0" fmla="*/ 0 w 639815"/>
                      <a:gd name="connsiteY0" fmla="*/ 284735 h 1042364"/>
                      <a:gd name="connsiteX1" fmla="*/ 330979 w 639815"/>
                      <a:gd name="connsiteY1" fmla="*/ 7050 h 1042364"/>
                      <a:gd name="connsiteX2" fmla="*/ 560982 w 639815"/>
                      <a:gd name="connsiteY2" fmla="*/ 178149 h 1042364"/>
                      <a:gd name="connsiteX3" fmla="*/ 446386 w 639815"/>
                      <a:gd name="connsiteY3" fmla="*/ 497959 h 1042364"/>
                      <a:gd name="connsiteX4" fmla="*/ 639670 w 639815"/>
                      <a:gd name="connsiteY4" fmla="*/ 767788 h 1042364"/>
                      <a:gd name="connsiteX5" fmla="*/ 465665 w 639815"/>
                      <a:gd name="connsiteY5" fmla="*/ 1042364 h 1042364"/>
                      <a:gd name="connsiteX0" fmla="*/ 0 w 639815"/>
                      <a:gd name="connsiteY0" fmla="*/ 278763 h 1036392"/>
                      <a:gd name="connsiteX1" fmla="*/ 330979 w 639815"/>
                      <a:gd name="connsiteY1" fmla="*/ 1078 h 1036392"/>
                      <a:gd name="connsiteX2" fmla="*/ 560982 w 639815"/>
                      <a:gd name="connsiteY2" fmla="*/ 172177 h 1036392"/>
                      <a:gd name="connsiteX3" fmla="*/ 446386 w 639815"/>
                      <a:gd name="connsiteY3" fmla="*/ 491987 h 1036392"/>
                      <a:gd name="connsiteX4" fmla="*/ 639670 w 639815"/>
                      <a:gd name="connsiteY4" fmla="*/ 761816 h 1036392"/>
                      <a:gd name="connsiteX5" fmla="*/ 465665 w 639815"/>
                      <a:gd name="connsiteY5" fmla="*/ 1036392 h 1036392"/>
                      <a:gd name="connsiteX0" fmla="*/ 0 w 639815"/>
                      <a:gd name="connsiteY0" fmla="*/ 280192 h 1037821"/>
                      <a:gd name="connsiteX1" fmla="*/ 330979 w 639815"/>
                      <a:gd name="connsiteY1" fmla="*/ 2507 h 1037821"/>
                      <a:gd name="connsiteX2" fmla="*/ 560982 w 639815"/>
                      <a:gd name="connsiteY2" fmla="*/ 173606 h 1037821"/>
                      <a:gd name="connsiteX3" fmla="*/ 446386 w 639815"/>
                      <a:gd name="connsiteY3" fmla="*/ 493416 h 1037821"/>
                      <a:gd name="connsiteX4" fmla="*/ 639670 w 639815"/>
                      <a:gd name="connsiteY4" fmla="*/ 763245 h 1037821"/>
                      <a:gd name="connsiteX5" fmla="*/ 465665 w 639815"/>
                      <a:gd name="connsiteY5" fmla="*/ 1037821 h 1037821"/>
                      <a:gd name="connsiteX0" fmla="*/ 32 w 639847"/>
                      <a:gd name="connsiteY0" fmla="*/ 279537 h 1037166"/>
                      <a:gd name="connsiteX1" fmla="*/ 331011 w 639847"/>
                      <a:gd name="connsiteY1" fmla="*/ 1852 h 1037166"/>
                      <a:gd name="connsiteX2" fmla="*/ 561014 w 639847"/>
                      <a:gd name="connsiteY2" fmla="*/ 172951 h 1037166"/>
                      <a:gd name="connsiteX3" fmla="*/ 446418 w 639847"/>
                      <a:gd name="connsiteY3" fmla="*/ 492761 h 1037166"/>
                      <a:gd name="connsiteX4" fmla="*/ 639702 w 639847"/>
                      <a:gd name="connsiteY4" fmla="*/ 762590 h 1037166"/>
                      <a:gd name="connsiteX5" fmla="*/ 465697 w 639847"/>
                      <a:gd name="connsiteY5" fmla="*/ 1037166 h 1037166"/>
                      <a:gd name="connsiteX0" fmla="*/ 32 w 639847"/>
                      <a:gd name="connsiteY0" fmla="*/ 279537 h 1037166"/>
                      <a:gd name="connsiteX1" fmla="*/ 331011 w 639847"/>
                      <a:gd name="connsiteY1" fmla="*/ 1852 h 1037166"/>
                      <a:gd name="connsiteX2" fmla="*/ 561014 w 639847"/>
                      <a:gd name="connsiteY2" fmla="*/ 172951 h 1037166"/>
                      <a:gd name="connsiteX3" fmla="*/ 446418 w 639847"/>
                      <a:gd name="connsiteY3" fmla="*/ 492761 h 1037166"/>
                      <a:gd name="connsiteX4" fmla="*/ 639702 w 639847"/>
                      <a:gd name="connsiteY4" fmla="*/ 762590 h 1037166"/>
                      <a:gd name="connsiteX5" fmla="*/ 465697 w 639847"/>
                      <a:gd name="connsiteY5" fmla="*/ 1037166 h 1037166"/>
                      <a:gd name="connsiteX0" fmla="*/ 32 w 639847"/>
                      <a:gd name="connsiteY0" fmla="*/ 279537 h 1037166"/>
                      <a:gd name="connsiteX1" fmla="*/ 331011 w 639847"/>
                      <a:gd name="connsiteY1" fmla="*/ 1852 h 1037166"/>
                      <a:gd name="connsiteX2" fmla="*/ 561014 w 639847"/>
                      <a:gd name="connsiteY2" fmla="*/ 172951 h 1037166"/>
                      <a:gd name="connsiteX3" fmla="*/ 446418 w 639847"/>
                      <a:gd name="connsiteY3" fmla="*/ 492761 h 1037166"/>
                      <a:gd name="connsiteX4" fmla="*/ 639702 w 639847"/>
                      <a:gd name="connsiteY4" fmla="*/ 762590 h 1037166"/>
                      <a:gd name="connsiteX5" fmla="*/ 465697 w 639847"/>
                      <a:gd name="connsiteY5" fmla="*/ 1037166 h 1037166"/>
                      <a:gd name="connsiteX0" fmla="*/ 26 w 639841"/>
                      <a:gd name="connsiteY0" fmla="*/ 279060 h 1036689"/>
                      <a:gd name="connsiteX1" fmla="*/ 331005 w 639841"/>
                      <a:gd name="connsiteY1" fmla="*/ 1375 h 1036689"/>
                      <a:gd name="connsiteX2" fmla="*/ 561008 w 639841"/>
                      <a:gd name="connsiteY2" fmla="*/ 172474 h 1036689"/>
                      <a:gd name="connsiteX3" fmla="*/ 446412 w 639841"/>
                      <a:gd name="connsiteY3" fmla="*/ 492284 h 1036689"/>
                      <a:gd name="connsiteX4" fmla="*/ 639696 w 639841"/>
                      <a:gd name="connsiteY4" fmla="*/ 762113 h 1036689"/>
                      <a:gd name="connsiteX5" fmla="*/ 465691 w 639841"/>
                      <a:gd name="connsiteY5" fmla="*/ 1036689 h 1036689"/>
                      <a:gd name="connsiteX0" fmla="*/ 26 w 639841"/>
                      <a:gd name="connsiteY0" fmla="*/ 279103 h 1036732"/>
                      <a:gd name="connsiteX1" fmla="*/ 331005 w 639841"/>
                      <a:gd name="connsiteY1" fmla="*/ 1418 h 1036732"/>
                      <a:gd name="connsiteX2" fmla="*/ 561008 w 639841"/>
                      <a:gd name="connsiteY2" fmla="*/ 172517 h 1036732"/>
                      <a:gd name="connsiteX3" fmla="*/ 446412 w 639841"/>
                      <a:gd name="connsiteY3" fmla="*/ 492327 h 1036732"/>
                      <a:gd name="connsiteX4" fmla="*/ 639696 w 639841"/>
                      <a:gd name="connsiteY4" fmla="*/ 762156 h 1036732"/>
                      <a:gd name="connsiteX5" fmla="*/ 465691 w 639841"/>
                      <a:gd name="connsiteY5" fmla="*/ 1036732 h 1036732"/>
                      <a:gd name="connsiteX0" fmla="*/ 26 w 639841"/>
                      <a:gd name="connsiteY0" fmla="*/ 279060 h 1036689"/>
                      <a:gd name="connsiteX1" fmla="*/ 331005 w 639841"/>
                      <a:gd name="connsiteY1" fmla="*/ 1375 h 1036689"/>
                      <a:gd name="connsiteX2" fmla="*/ 561008 w 639841"/>
                      <a:gd name="connsiteY2" fmla="*/ 172474 h 1036689"/>
                      <a:gd name="connsiteX3" fmla="*/ 446412 w 639841"/>
                      <a:gd name="connsiteY3" fmla="*/ 492284 h 1036689"/>
                      <a:gd name="connsiteX4" fmla="*/ 639696 w 639841"/>
                      <a:gd name="connsiteY4" fmla="*/ 762113 h 1036689"/>
                      <a:gd name="connsiteX5" fmla="*/ 465691 w 639841"/>
                      <a:gd name="connsiteY5" fmla="*/ 1036689 h 1036689"/>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40 w 620576"/>
                      <a:gd name="connsiteY0" fmla="*/ 296331 h 1037435"/>
                      <a:gd name="connsiteX1" fmla="*/ 311740 w 620576"/>
                      <a:gd name="connsiteY1" fmla="*/ 2121 h 1037435"/>
                      <a:gd name="connsiteX2" fmla="*/ 541743 w 620576"/>
                      <a:gd name="connsiteY2" fmla="*/ 173220 h 1037435"/>
                      <a:gd name="connsiteX3" fmla="*/ 427147 w 620576"/>
                      <a:gd name="connsiteY3" fmla="*/ 493030 h 1037435"/>
                      <a:gd name="connsiteX4" fmla="*/ 620431 w 620576"/>
                      <a:gd name="connsiteY4" fmla="*/ 762859 h 1037435"/>
                      <a:gd name="connsiteX5" fmla="*/ 446426 w 620576"/>
                      <a:gd name="connsiteY5" fmla="*/ 1037435 h 1037435"/>
                      <a:gd name="connsiteX0" fmla="*/ 5008 w 625544"/>
                      <a:gd name="connsiteY0" fmla="*/ 297012 h 1038116"/>
                      <a:gd name="connsiteX1" fmla="*/ 316708 w 625544"/>
                      <a:gd name="connsiteY1" fmla="*/ 2802 h 1038116"/>
                      <a:gd name="connsiteX2" fmla="*/ 546711 w 625544"/>
                      <a:gd name="connsiteY2" fmla="*/ 173901 h 1038116"/>
                      <a:gd name="connsiteX3" fmla="*/ 432115 w 625544"/>
                      <a:gd name="connsiteY3" fmla="*/ 493711 h 1038116"/>
                      <a:gd name="connsiteX4" fmla="*/ 625399 w 625544"/>
                      <a:gd name="connsiteY4" fmla="*/ 763540 h 1038116"/>
                      <a:gd name="connsiteX5" fmla="*/ 451394 w 625544"/>
                      <a:gd name="connsiteY5" fmla="*/ 1038116 h 1038116"/>
                      <a:gd name="connsiteX0" fmla="*/ 5008 w 625544"/>
                      <a:gd name="connsiteY0" fmla="*/ 299704 h 1040808"/>
                      <a:gd name="connsiteX1" fmla="*/ 316708 w 625544"/>
                      <a:gd name="connsiteY1" fmla="*/ 2739 h 1040808"/>
                      <a:gd name="connsiteX2" fmla="*/ 546711 w 625544"/>
                      <a:gd name="connsiteY2" fmla="*/ 176593 h 1040808"/>
                      <a:gd name="connsiteX3" fmla="*/ 432115 w 625544"/>
                      <a:gd name="connsiteY3" fmla="*/ 496403 h 1040808"/>
                      <a:gd name="connsiteX4" fmla="*/ 625399 w 625544"/>
                      <a:gd name="connsiteY4" fmla="*/ 766232 h 1040808"/>
                      <a:gd name="connsiteX5" fmla="*/ 451394 w 625544"/>
                      <a:gd name="connsiteY5" fmla="*/ 1040808 h 1040808"/>
                      <a:gd name="connsiteX0" fmla="*/ 4206 w 624742"/>
                      <a:gd name="connsiteY0" fmla="*/ 298093 h 1039197"/>
                      <a:gd name="connsiteX1" fmla="*/ 315906 w 624742"/>
                      <a:gd name="connsiteY1" fmla="*/ 1128 h 1039197"/>
                      <a:gd name="connsiteX2" fmla="*/ 545909 w 624742"/>
                      <a:gd name="connsiteY2" fmla="*/ 174982 h 1039197"/>
                      <a:gd name="connsiteX3" fmla="*/ 431313 w 624742"/>
                      <a:gd name="connsiteY3" fmla="*/ 494792 h 1039197"/>
                      <a:gd name="connsiteX4" fmla="*/ 624597 w 624742"/>
                      <a:gd name="connsiteY4" fmla="*/ 764621 h 1039197"/>
                      <a:gd name="connsiteX5" fmla="*/ 450592 w 624742"/>
                      <a:gd name="connsiteY5" fmla="*/ 1039197 h 1039197"/>
                      <a:gd name="connsiteX0" fmla="*/ 4206 w 624742"/>
                      <a:gd name="connsiteY0" fmla="*/ 298093 h 1039197"/>
                      <a:gd name="connsiteX1" fmla="*/ 315906 w 624742"/>
                      <a:gd name="connsiteY1" fmla="*/ 1128 h 1039197"/>
                      <a:gd name="connsiteX2" fmla="*/ 545909 w 624742"/>
                      <a:gd name="connsiteY2" fmla="*/ 174982 h 1039197"/>
                      <a:gd name="connsiteX3" fmla="*/ 431313 w 624742"/>
                      <a:gd name="connsiteY3" fmla="*/ 494792 h 1039197"/>
                      <a:gd name="connsiteX4" fmla="*/ 624597 w 624742"/>
                      <a:gd name="connsiteY4" fmla="*/ 764621 h 1039197"/>
                      <a:gd name="connsiteX5" fmla="*/ 450592 w 624742"/>
                      <a:gd name="connsiteY5" fmla="*/ 1039197 h 1039197"/>
                      <a:gd name="connsiteX0" fmla="*/ 4206 w 625023"/>
                      <a:gd name="connsiteY0" fmla="*/ 298093 h 1039197"/>
                      <a:gd name="connsiteX1" fmla="*/ 315906 w 625023"/>
                      <a:gd name="connsiteY1" fmla="*/ 1128 h 1039197"/>
                      <a:gd name="connsiteX2" fmla="*/ 545909 w 625023"/>
                      <a:gd name="connsiteY2" fmla="*/ 174982 h 1039197"/>
                      <a:gd name="connsiteX3" fmla="*/ 431313 w 625023"/>
                      <a:gd name="connsiteY3" fmla="*/ 494792 h 1039197"/>
                      <a:gd name="connsiteX4" fmla="*/ 624597 w 625023"/>
                      <a:gd name="connsiteY4" fmla="*/ 764621 h 1039197"/>
                      <a:gd name="connsiteX5" fmla="*/ 450592 w 625023"/>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5059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5059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25804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417542 w 641503"/>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417542 w 641503"/>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399268 w 641503"/>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399268 w 641503"/>
                      <a:gd name="connsiteY5" fmla="*/ 1039197 h 1039197"/>
                      <a:gd name="connsiteX0" fmla="*/ 4206 w 641503"/>
                      <a:gd name="connsiteY0" fmla="*/ 298093 h 1042808"/>
                      <a:gd name="connsiteX1" fmla="*/ 315906 w 641503"/>
                      <a:gd name="connsiteY1" fmla="*/ 1128 h 1042808"/>
                      <a:gd name="connsiteX2" fmla="*/ 545909 w 641503"/>
                      <a:gd name="connsiteY2" fmla="*/ 174982 h 1042808"/>
                      <a:gd name="connsiteX3" fmla="*/ 431313 w 641503"/>
                      <a:gd name="connsiteY3" fmla="*/ 494792 h 1042808"/>
                      <a:gd name="connsiteX4" fmla="*/ 641122 w 641503"/>
                      <a:gd name="connsiteY4" fmla="*/ 764621 h 1042808"/>
                      <a:gd name="connsiteX5" fmla="*/ 384825 w 641503"/>
                      <a:gd name="connsiteY5" fmla="*/ 1042808 h 1042808"/>
                      <a:gd name="connsiteX0" fmla="*/ 4206 w 641503"/>
                      <a:gd name="connsiteY0" fmla="*/ 298093 h 1042808"/>
                      <a:gd name="connsiteX1" fmla="*/ 315906 w 641503"/>
                      <a:gd name="connsiteY1" fmla="*/ 1128 h 1042808"/>
                      <a:gd name="connsiteX2" fmla="*/ 545909 w 641503"/>
                      <a:gd name="connsiteY2" fmla="*/ 174982 h 1042808"/>
                      <a:gd name="connsiteX3" fmla="*/ 431313 w 641503"/>
                      <a:gd name="connsiteY3" fmla="*/ 494792 h 1042808"/>
                      <a:gd name="connsiteX4" fmla="*/ 641122 w 641503"/>
                      <a:gd name="connsiteY4" fmla="*/ 764621 h 1042808"/>
                      <a:gd name="connsiteX5" fmla="*/ 384825 w 641503"/>
                      <a:gd name="connsiteY5" fmla="*/ 1042808 h 104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503" h="1042808">
                        <a:moveTo>
                          <a:pt x="4206" y="298093"/>
                        </a:moveTo>
                        <a:cubicBezTo>
                          <a:pt x="-31441" y="73328"/>
                          <a:pt x="167021" y="-10969"/>
                          <a:pt x="315906" y="1128"/>
                        </a:cubicBezTo>
                        <a:cubicBezTo>
                          <a:pt x="428380" y="8585"/>
                          <a:pt x="527080" y="95916"/>
                          <a:pt x="545909" y="174982"/>
                        </a:cubicBezTo>
                        <a:cubicBezTo>
                          <a:pt x="579319" y="262305"/>
                          <a:pt x="557648" y="418486"/>
                          <a:pt x="431313" y="494792"/>
                        </a:cubicBezTo>
                        <a:cubicBezTo>
                          <a:pt x="576532" y="548013"/>
                          <a:pt x="647384" y="650808"/>
                          <a:pt x="641122" y="764621"/>
                        </a:cubicBezTo>
                        <a:cubicBezTo>
                          <a:pt x="633615" y="919493"/>
                          <a:pt x="535403" y="1017236"/>
                          <a:pt x="384825" y="1042808"/>
                        </a:cubicBezTo>
                      </a:path>
                    </a:pathLst>
                  </a:cu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4" name="자유형: 도형 99">
                    <a:extLst>
                      <a:ext uri="{FF2B5EF4-FFF2-40B4-BE49-F238E27FC236}">
                        <a16:creationId xmlns:a16="http://schemas.microsoft.com/office/drawing/2014/main" id="{3ACBA2F3-2B59-4FFE-81CB-D17E46902FE7}"/>
                      </a:ext>
                    </a:extLst>
                  </p:cNvPr>
                  <p:cNvSpPr/>
                  <p:nvPr/>
                </p:nvSpPr>
                <p:spPr>
                  <a:xfrm>
                    <a:off x="6153240" y="3948272"/>
                    <a:ext cx="785355" cy="780891"/>
                  </a:xfrm>
                  <a:custGeom>
                    <a:avLst/>
                    <a:gdLst>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25244 w 970498"/>
                      <a:gd name="connsiteY6" fmla="*/ 384272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25244 w 970498"/>
                      <a:gd name="connsiteY6" fmla="*/ 384272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25244 w 970498"/>
                      <a:gd name="connsiteY6" fmla="*/ 384272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379321 w 970498"/>
                      <a:gd name="connsiteY7" fmla="*/ 59964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379321 w 970498"/>
                      <a:gd name="connsiteY7" fmla="*/ 599641 h 925619"/>
                      <a:gd name="connsiteX0" fmla="*/ 344345 w 1031548"/>
                      <a:gd name="connsiteY0" fmla="*/ 213173 h 925619"/>
                      <a:gd name="connsiteX1" fmla="*/ 532274 w 1031548"/>
                      <a:gd name="connsiteY1" fmla="*/ 0 h 925619"/>
                      <a:gd name="connsiteX2" fmla="*/ 672519 w 1031548"/>
                      <a:gd name="connsiteY2" fmla="*/ 311345 h 925619"/>
                      <a:gd name="connsiteX3" fmla="*/ 1031548 w 1031548"/>
                      <a:gd name="connsiteY3" fmla="*/ 535737 h 925619"/>
                      <a:gd name="connsiteX4" fmla="*/ 599592 w 1031548"/>
                      <a:gd name="connsiteY4" fmla="*/ 925619 h 925619"/>
                      <a:gd name="connsiteX5" fmla="*/ 61050 w 1031548"/>
                      <a:gd name="connsiteY5" fmla="*/ 852692 h 925619"/>
                      <a:gd name="connsiteX6" fmla="*/ 102819 w 1031548"/>
                      <a:gd name="connsiteY6" fmla="*/ 395289 h 925619"/>
                      <a:gd name="connsiteX7" fmla="*/ 440371 w 1031548"/>
                      <a:gd name="connsiteY7" fmla="*/ 599641 h 925619"/>
                      <a:gd name="connsiteX0" fmla="*/ 344345 w 1031548"/>
                      <a:gd name="connsiteY0" fmla="*/ 213173 h 925619"/>
                      <a:gd name="connsiteX1" fmla="*/ 532274 w 1031548"/>
                      <a:gd name="connsiteY1" fmla="*/ 0 h 925619"/>
                      <a:gd name="connsiteX2" fmla="*/ 672519 w 1031548"/>
                      <a:gd name="connsiteY2" fmla="*/ 311345 h 925619"/>
                      <a:gd name="connsiteX3" fmla="*/ 1031548 w 1031548"/>
                      <a:gd name="connsiteY3" fmla="*/ 535737 h 925619"/>
                      <a:gd name="connsiteX4" fmla="*/ 599592 w 1031548"/>
                      <a:gd name="connsiteY4" fmla="*/ 925619 h 925619"/>
                      <a:gd name="connsiteX5" fmla="*/ 61050 w 1031548"/>
                      <a:gd name="connsiteY5" fmla="*/ 852692 h 925619"/>
                      <a:gd name="connsiteX6" fmla="*/ 102819 w 1031548"/>
                      <a:gd name="connsiteY6" fmla="*/ 395289 h 925619"/>
                      <a:gd name="connsiteX7" fmla="*/ 440371 w 1031548"/>
                      <a:gd name="connsiteY7" fmla="*/ 599641 h 925619"/>
                      <a:gd name="connsiteX0" fmla="*/ 347877 w 1035080"/>
                      <a:gd name="connsiteY0" fmla="*/ 213173 h 925619"/>
                      <a:gd name="connsiteX1" fmla="*/ 535806 w 1035080"/>
                      <a:gd name="connsiteY1" fmla="*/ 0 h 925619"/>
                      <a:gd name="connsiteX2" fmla="*/ 676051 w 1035080"/>
                      <a:gd name="connsiteY2" fmla="*/ 311345 h 925619"/>
                      <a:gd name="connsiteX3" fmla="*/ 1035080 w 1035080"/>
                      <a:gd name="connsiteY3" fmla="*/ 535737 h 925619"/>
                      <a:gd name="connsiteX4" fmla="*/ 603124 w 1035080"/>
                      <a:gd name="connsiteY4" fmla="*/ 925619 h 925619"/>
                      <a:gd name="connsiteX5" fmla="*/ 53565 w 1035080"/>
                      <a:gd name="connsiteY5" fmla="*/ 871971 h 925619"/>
                      <a:gd name="connsiteX6" fmla="*/ 106351 w 1035080"/>
                      <a:gd name="connsiteY6" fmla="*/ 395289 h 925619"/>
                      <a:gd name="connsiteX7" fmla="*/ 443903 w 1035080"/>
                      <a:gd name="connsiteY7" fmla="*/ 599641 h 925619"/>
                      <a:gd name="connsiteX0" fmla="*/ 375671 w 1062874"/>
                      <a:gd name="connsiteY0" fmla="*/ 213173 h 925619"/>
                      <a:gd name="connsiteX1" fmla="*/ 563600 w 1062874"/>
                      <a:gd name="connsiteY1" fmla="*/ 0 h 925619"/>
                      <a:gd name="connsiteX2" fmla="*/ 703845 w 1062874"/>
                      <a:gd name="connsiteY2" fmla="*/ 311345 h 925619"/>
                      <a:gd name="connsiteX3" fmla="*/ 1062874 w 1062874"/>
                      <a:gd name="connsiteY3" fmla="*/ 535737 h 925619"/>
                      <a:gd name="connsiteX4" fmla="*/ 630918 w 1062874"/>
                      <a:gd name="connsiteY4" fmla="*/ 925619 h 925619"/>
                      <a:gd name="connsiteX5" fmla="*/ 81359 w 1062874"/>
                      <a:gd name="connsiteY5" fmla="*/ 871971 h 925619"/>
                      <a:gd name="connsiteX6" fmla="*/ 134145 w 1062874"/>
                      <a:gd name="connsiteY6" fmla="*/ 395289 h 925619"/>
                      <a:gd name="connsiteX7" fmla="*/ 471697 w 1062874"/>
                      <a:gd name="connsiteY7" fmla="*/ 599641 h 925619"/>
                      <a:gd name="connsiteX0" fmla="*/ 375671 w 1062874"/>
                      <a:gd name="connsiteY0" fmla="*/ 213173 h 973239"/>
                      <a:gd name="connsiteX1" fmla="*/ 563600 w 1062874"/>
                      <a:gd name="connsiteY1" fmla="*/ 0 h 973239"/>
                      <a:gd name="connsiteX2" fmla="*/ 703845 w 1062874"/>
                      <a:gd name="connsiteY2" fmla="*/ 311345 h 973239"/>
                      <a:gd name="connsiteX3" fmla="*/ 1062874 w 1062874"/>
                      <a:gd name="connsiteY3" fmla="*/ 535737 h 973239"/>
                      <a:gd name="connsiteX4" fmla="*/ 630918 w 1062874"/>
                      <a:gd name="connsiteY4" fmla="*/ 925619 h 973239"/>
                      <a:gd name="connsiteX5" fmla="*/ 81359 w 1062874"/>
                      <a:gd name="connsiteY5" fmla="*/ 871971 h 973239"/>
                      <a:gd name="connsiteX6" fmla="*/ 134145 w 1062874"/>
                      <a:gd name="connsiteY6" fmla="*/ 395289 h 973239"/>
                      <a:gd name="connsiteX7" fmla="*/ 471697 w 1062874"/>
                      <a:gd name="connsiteY7" fmla="*/ 599641 h 973239"/>
                      <a:gd name="connsiteX0" fmla="*/ 375671 w 1062874"/>
                      <a:gd name="connsiteY0" fmla="*/ 213173 h 973239"/>
                      <a:gd name="connsiteX1" fmla="*/ 563600 w 1062874"/>
                      <a:gd name="connsiteY1" fmla="*/ 0 h 973239"/>
                      <a:gd name="connsiteX2" fmla="*/ 703845 w 1062874"/>
                      <a:gd name="connsiteY2" fmla="*/ 311345 h 973239"/>
                      <a:gd name="connsiteX3" fmla="*/ 1062874 w 1062874"/>
                      <a:gd name="connsiteY3" fmla="*/ 535737 h 973239"/>
                      <a:gd name="connsiteX4" fmla="*/ 606130 w 1062874"/>
                      <a:gd name="connsiteY4" fmla="*/ 925619 h 973239"/>
                      <a:gd name="connsiteX5" fmla="*/ 81359 w 1062874"/>
                      <a:gd name="connsiteY5" fmla="*/ 871971 h 973239"/>
                      <a:gd name="connsiteX6" fmla="*/ 134145 w 1062874"/>
                      <a:gd name="connsiteY6" fmla="*/ 395289 h 973239"/>
                      <a:gd name="connsiteX7" fmla="*/ 471697 w 1062874"/>
                      <a:gd name="connsiteY7" fmla="*/ 599641 h 973239"/>
                      <a:gd name="connsiteX0" fmla="*/ 375671 w 1062874"/>
                      <a:gd name="connsiteY0" fmla="*/ 213173 h 979036"/>
                      <a:gd name="connsiteX1" fmla="*/ 563600 w 1062874"/>
                      <a:gd name="connsiteY1" fmla="*/ 0 h 979036"/>
                      <a:gd name="connsiteX2" fmla="*/ 703845 w 1062874"/>
                      <a:gd name="connsiteY2" fmla="*/ 311345 h 979036"/>
                      <a:gd name="connsiteX3" fmla="*/ 1062874 w 1062874"/>
                      <a:gd name="connsiteY3" fmla="*/ 535737 h 979036"/>
                      <a:gd name="connsiteX4" fmla="*/ 597867 w 1062874"/>
                      <a:gd name="connsiteY4" fmla="*/ 942144 h 979036"/>
                      <a:gd name="connsiteX5" fmla="*/ 81359 w 1062874"/>
                      <a:gd name="connsiteY5" fmla="*/ 871971 h 979036"/>
                      <a:gd name="connsiteX6" fmla="*/ 134145 w 1062874"/>
                      <a:gd name="connsiteY6" fmla="*/ 395289 h 979036"/>
                      <a:gd name="connsiteX7" fmla="*/ 471697 w 1062874"/>
                      <a:gd name="connsiteY7" fmla="*/ 599641 h 979036"/>
                      <a:gd name="connsiteX0" fmla="*/ 375671 w 1062874"/>
                      <a:gd name="connsiteY0" fmla="*/ 213173 h 1049379"/>
                      <a:gd name="connsiteX1" fmla="*/ 563600 w 1062874"/>
                      <a:gd name="connsiteY1" fmla="*/ 0 h 1049379"/>
                      <a:gd name="connsiteX2" fmla="*/ 703845 w 1062874"/>
                      <a:gd name="connsiteY2" fmla="*/ 311345 h 1049379"/>
                      <a:gd name="connsiteX3" fmla="*/ 1062874 w 1062874"/>
                      <a:gd name="connsiteY3" fmla="*/ 535737 h 1049379"/>
                      <a:gd name="connsiteX4" fmla="*/ 597867 w 1062874"/>
                      <a:gd name="connsiteY4" fmla="*/ 942144 h 1049379"/>
                      <a:gd name="connsiteX5" fmla="*/ 81359 w 1062874"/>
                      <a:gd name="connsiteY5" fmla="*/ 871971 h 1049379"/>
                      <a:gd name="connsiteX6" fmla="*/ 134145 w 1062874"/>
                      <a:gd name="connsiteY6" fmla="*/ 395289 h 1049379"/>
                      <a:gd name="connsiteX7" fmla="*/ 471697 w 1062874"/>
                      <a:gd name="connsiteY7" fmla="*/ 599641 h 1049379"/>
                      <a:gd name="connsiteX0" fmla="*/ 375671 w 1062874"/>
                      <a:gd name="connsiteY0" fmla="*/ 213173 h 1049379"/>
                      <a:gd name="connsiteX1" fmla="*/ 563600 w 1062874"/>
                      <a:gd name="connsiteY1" fmla="*/ 0 h 1049379"/>
                      <a:gd name="connsiteX2" fmla="*/ 703845 w 1062874"/>
                      <a:gd name="connsiteY2" fmla="*/ 311345 h 1049379"/>
                      <a:gd name="connsiteX3" fmla="*/ 1062874 w 1062874"/>
                      <a:gd name="connsiteY3" fmla="*/ 535737 h 1049379"/>
                      <a:gd name="connsiteX4" fmla="*/ 597867 w 1062874"/>
                      <a:gd name="connsiteY4" fmla="*/ 942144 h 1049379"/>
                      <a:gd name="connsiteX5" fmla="*/ 81359 w 1062874"/>
                      <a:gd name="connsiteY5" fmla="*/ 871971 h 1049379"/>
                      <a:gd name="connsiteX6" fmla="*/ 134145 w 1062874"/>
                      <a:gd name="connsiteY6" fmla="*/ 395289 h 1049379"/>
                      <a:gd name="connsiteX7" fmla="*/ 471697 w 1062874"/>
                      <a:gd name="connsiteY7" fmla="*/ 599641 h 1049379"/>
                      <a:gd name="connsiteX0" fmla="*/ 375671 w 1062874"/>
                      <a:gd name="connsiteY0" fmla="*/ 213173 h 1049379"/>
                      <a:gd name="connsiteX1" fmla="*/ 563600 w 1062874"/>
                      <a:gd name="connsiteY1" fmla="*/ 0 h 1049379"/>
                      <a:gd name="connsiteX2" fmla="*/ 703845 w 1062874"/>
                      <a:gd name="connsiteY2" fmla="*/ 311345 h 1049379"/>
                      <a:gd name="connsiteX3" fmla="*/ 1062874 w 1062874"/>
                      <a:gd name="connsiteY3" fmla="*/ 535737 h 1049379"/>
                      <a:gd name="connsiteX4" fmla="*/ 597867 w 1062874"/>
                      <a:gd name="connsiteY4" fmla="*/ 942144 h 1049379"/>
                      <a:gd name="connsiteX5" fmla="*/ 81359 w 1062874"/>
                      <a:gd name="connsiteY5" fmla="*/ 871971 h 1049379"/>
                      <a:gd name="connsiteX6" fmla="*/ 134145 w 1062874"/>
                      <a:gd name="connsiteY6" fmla="*/ 395289 h 1049379"/>
                      <a:gd name="connsiteX7" fmla="*/ 471697 w 1062874"/>
                      <a:gd name="connsiteY7" fmla="*/ 599641 h 1049379"/>
                      <a:gd name="connsiteX0" fmla="*/ 375671 w 1062874"/>
                      <a:gd name="connsiteY0" fmla="*/ 213173 h 1033999"/>
                      <a:gd name="connsiteX1" fmla="*/ 563600 w 1062874"/>
                      <a:gd name="connsiteY1" fmla="*/ 0 h 1033999"/>
                      <a:gd name="connsiteX2" fmla="*/ 703845 w 1062874"/>
                      <a:gd name="connsiteY2" fmla="*/ 311345 h 1033999"/>
                      <a:gd name="connsiteX3" fmla="*/ 1062874 w 1062874"/>
                      <a:gd name="connsiteY3" fmla="*/ 535737 h 1033999"/>
                      <a:gd name="connsiteX4" fmla="*/ 597867 w 1062874"/>
                      <a:gd name="connsiteY4" fmla="*/ 942144 h 1033999"/>
                      <a:gd name="connsiteX5" fmla="*/ 81359 w 1062874"/>
                      <a:gd name="connsiteY5" fmla="*/ 871971 h 1033999"/>
                      <a:gd name="connsiteX6" fmla="*/ 134145 w 1062874"/>
                      <a:gd name="connsiteY6" fmla="*/ 395289 h 1033999"/>
                      <a:gd name="connsiteX7" fmla="*/ 471697 w 1062874"/>
                      <a:gd name="connsiteY7" fmla="*/ 599641 h 1033999"/>
                      <a:gd name="connsiteX0" fmla="*/ 363975 w 1051178"/>
                      <a:gd name="connsiteY0" fmla="*/ 213173 h 1033999"/>
                      <a:gd name="connsiteX1" fmla="*/ 551904 w 1051178"/>
                      <a:gd name="connsiteY1" fmla="*/ 0 h 1033999"/>
                      <a:gd name="connsiteX2" fmla="*/ 692149 w 1051178"/>
                      <a:gd name="connsiteY2" fmla="*/ 311345 h 1033999"/>
                      <a:gd name="connsiteX3" fmla="*/ 1051178 w 1051178"/>
                      <a:gd name="connsiteY3" fmla="*/ 535737 h 1033999"/>
                      <a:gd name="connsiteX4" fmla="*/ 586171 w 1051178"/>
                      <a:gd name="connsiteY4" fmla="*/ 942144 h 1033999"/>
                      <a:gd name="connsiteX5" fmla="*/ 69663 w 1051178"/>
                      <a:gd name="connsiteY5" fmla="*/ 871971 h 1033999"/>
                      <a:gd name="connsiteX6" fmla="*/ 122449 w 1051178"/>
                      <a:gd name="connsiteY6" fmla="*/ 395289 h 1033999"/>
                      <a:gd name="connsiteX7" fmla="*/ 460001 w 1051178"/>
                      <a:gd name="connsiteY7" fmla="*/ 599641 h 1033999"/>
                      <a:gd name="connsiteX0" fmla="*/ 363975 w 1051178"/>
                      <a:gd name="connsiteY0" fmla="*/ 213173 h 1030327"/>
                      <a:gd name="connsiteX1" fmla="*/ 551904 w 1051178"/>
                      <a:gd name="connsiteY1" fmla="*/ 0 h 1030327"/>
                      <a:gd name="connsiteX2" fmla="*/ 692149 w 1051178"/>
                      <a:gd name="connsiteY2" fmla="*/ 311345 h 1030327"/>
                      <a:gd name="connsiteX3" fmla="*/ 1051178 w 1051178"/>
                      <a:gd name="connsiteY3" fmla="*/ 535737 h 1030327"/>
                      <a:gd name="connsiteX4" fmla="*/ 613713 w 1051178"/>
                      <a:gd name="connsiteY4" fmla="*/ 936636 h 1030327"/>
                      <a:gd name="connsiteX5" fmla="*/ 69663 w 1051178"/>
                      <a:gd name="connsiteY5" fmla="*/ 871971 h 1030327"/>
                      <a:gd name="connsiteX6" fmla="*/ 122449 w 1051178"/>
                      <a:gd name="connsiteY6" fmla="*/ 395289 h 1030327"/>
                      <a:gd name="connsiteX7" fmla="*/ 460001 w 1051178"/>
                      <a:gd name="connsiteY7" fmla="*/ 599641 h 1030327"/>
                      <a:gd name="connsiteX0" fmla="*/ 363975 w 1051178"/>
                      <a:gd name="connsiteY0" fmla="*/ 213173 h 1030327"/>
                      <a:gd name="connsiteX1" fmla="*/ 551904 w 1051178"/>
                      <a:gd name="connsiteY1" fmla="*/ 0 h 1030327"/>
                      <a:gd name="connsiteX2" fmla="*/ 692149 w 1051178"/>
                      <a:gd name="connsiteY2" fmla="*/ 311345 h 1030327"/>
                      <a:gd name="connsiteX3" fmla="*/ 1051178 w 1051178"/>
                      <a:gd name="connsiteY3" fmla="*/ 535737 h 1030327"/>
                      <a:gd name="connsiteX4" fmla="*/ 613713 w 1051178"/>
                      <a:gd name="connsiteY4" fmla="*/ 936636 h 1030327"/>
                      <a:gd name="connsiteX5" fmla="*/ 69663 w 1051178"/>
                      <a:gd name="connsiteY5" fmla="*/ 871971 h 1030327"/>
                      <a:gd name="connsiteX6" fmla="*/ 122449 w 1051178"/>
                      <a:gd name="connsiteY6" fmla="*/ 395289 h 1030327"/>
                      <a:gd name="connsiteX7" fmla="*/ 460001 w 1051178"/>
                      <a:gd name="connsiteY7" fmla="*/ 599641 h 1030327"/>
                      <a:gd name="connsiteX0" fmla="*/ 363975 w 1034653"/>
                      <a:gd name="connsiteY0" fmla="*/ 213173 h 1030327"/>
                      <a:gd name="connsiteX1" fmla="*/ 551904 w 1034653"/>
                      <a:gd name="connsiteY1" fmla="*/ 0 h 1030327"/>
                      <a:gd name="connsiteX2" fmla="*/ 692149 w 1034653"/>
                      <a:gd name="connsiteY2" fmla="*/ 311345 h 1030327"/>
                      <a:gd name="connsiteX3" fmla="*/ 1034653 w 1034653"/>
                      <a:gd name="connsiteY3" fmla="*/ 538491 h 1030327"/>
                      <a:gd name="connsiteX4" fmla="*/ 613713 w 1034653"/>
                      <a:gd name="connsiteY4" fmla="*/ 936636 h 1030327"/>
                      <a:gd name="connsiteX5" fmla="*/ 69663 w 1034653"/>
                      <a:gd name="connsiteY5" fmla="*/ 871971 h 1030327"/>
                      <a:gd name="connsiteX6" fmla="*/ 122449 w 1034653"/>
                      <a:gd name="connsiteY6" fmla="*/ 395289 h 1030327"/>
                      <a:gd name="connsiteX7" fmla="*/ 460001 w 1034653"/>
                      <a:gd name="connsiteY7" fmla="*/ 599641 h 1030327"/>
                      <a:gd name="connsiteX0" fmla="*/ 363975 w 1037690"/>
                      <a:gd name="connsiteY0" fmla="*/ 213173 h 1030327"/>
                      <a:gd name="connsiteX1" fmla="*/ 551904 w 1037690"/>
                      <a:gd name="connsiteY1" fmla="*/ 0 h 1030327"/>
                      <a:gd name="connsiteX2" fmla="*/ 692149 w 1037690"/>
                      <a:gd name="connsiteY2" fmla="*/ 311345 h 1030327"/>
                      <a:gd name="connsiteX3" fmla="*/ 1034653 w 1037690"/>
                      <a:gd name="connsiteY3" fmla="*/ 538491 h 1030327"/>
                      <a:gd name="connsiteX4" fmla="*/ 613713 w 1037690"/>
                      <a:gd name="connsiteY4" fmla="*/ 936636 h 1030327"/>
                      <a:gd name="connsiteX5" fmla="*/ 69663 w 1037690"/>
                      <a:gd name="connsiteY5" fmla="*/ 871971 h 1030327"/>
                      <a:gd name="connsiteX6" fmla="*/ 122449 w 1037690"/>
                      <a:gd name="connsiteY6" fmla="*/ 395289 h 1030327"/>
                      <a:gd name="connsiteX7" fmla="*/ 460001 w 1037690"/>
                      <a:gd name="connsiteY7" fmla="*/ 599641 h 1030327"/>
                      <a:gd name="connsiteX0" fmla="*/ 363975 w 1037917"/>
                      <a:gd name="connsiteY0" fmla="*/ 213173 h 1030327"/>
                      <a:gd name="connsiteX1" fmla="*/ 551904 w 1037917"/>
                      <a:gd name="connsiteY1" fmla="*/ 0 h 1030327"/>
                      <a:gd name="connsiteX2" fmla="*/ 692149 w 1037917"/>
                      <a:gd name="connsiteY2" fmla="*/ 311345 h 1030327"/>
                      <a:gd name="connsiteX3" fmla="*/ 1034653 w 1037917"/>
                      <a:gd name="connsiteY3" fmla="*/ 538491 h 1030327"/>
                      <a:gd name="connsiteX4" fmla="*/ 613713 w 1037917"/>
                      <a:gd name="connsiteY4" fmla="*/ 936636 h 1030327"/>
                      <a:gd name="connsiteX5" fmla="*/ 69663 w 1037917"/>
                      <a:gd name="connsiteY5" fmla="*/ 871971 h 1030327"/>
                      <a:gd name="connsiteX6" fmla="*/ 122449 w 1037917"/>
                      <a:gd name="connsiteY6" fmla="*/ 395289 h 1030327"/>
                      <a:gd name="connsiteX7" fmla="*/ 460001 w 1037917"/>
                      <a:gd name="connsiteY7" fmla="*/ 599641 h 1030327"/>
                      <a:gd name="connsiteX0" fmla="*/ 363975 w 1046257"/>
                      <a:gd name="connsiteY0" fmla="*/ 213173 h 1030327"/>
                      <a:gd name="connsiteX1" fmla="*/ 551904 w 1046257"/>
                      <a:gd name="connsiteY1" fmla="*/ 0 h 1030327"/>
                      <a:gd name="connsiteX2" fmla="*/ 692149 w 1046257"/>
                      <a:gd name="connsiteY2" fmla="*/ 311345 h 1030327"/>
                      <a:gd name="connsiteX3" fmla="*/ 1034653 w 1046257"/>
                      <a:gd name="connsiteY3" fmla="*/ 538491 h 1030327"/>
                      <a:gd name="connsiteX4" fmla="*/ 613713 w 1046257"/>
                      <a:gd name="connsiteY4" fmla="*/ 936636 h 1030327"/>
                      <a:gd name="connsiteX5" fmla="*/ 69663 w 1046257"/>
                      <a:gd name="connsiteY5" fmla="*/ 871971 h 1030327"/>
                      <a:gd name="connsiteX6" fmla="*/ 122449 w 1046257"/>
                      <a:gd name="connsiteY6" fmla="*/ 395289 h 1030327"/>
                      <a:gd name="connsiteX7" fmla="*/ 460001 w 1046257"/>
                      <a:gd name="connsiteY7" fmla="*/ 599641 h 1030327"/>
                      <a:gd name="connsiteX0" fmla="*/ 363975 w 1046257"/>
                      <a:gd name="connsiteY0" fmla="*/ 213173 h 1030327"/>
                      <a:gd name="connsiteX1" fmla="*/ 551904 w 1046257"/>
                      <a:gd name="connsiteY1" fmla="*/ 0 h 1030327"/>
                      <a:gd name="connsiteX2" fmla="*/ 692149 w 1046257"/>
                      <a:gd name="connsiteY2" fmla="*/ 311345 h 1030327"/>
                      <a:gd name="connsiteX3" fmla="*/ 1034653 w 1046257"/>
                      <a:gd name="connsiteY3" fmla="*/ 538491 h 1030327"/>
                      <a:gd name="connsiteX4" fmla="*/ 613713 w 1046257"/>
                      <a:gd name="connsiteY4" fmla="*/ 936636 h 1030327"/>
                      <a:gd name="connsiteX5" fmla="*/ 69663 w 1046257"/>
                      <a:gd name="connsiteY5" fmla="*/ 871971 h 1030327"/>
                      <a:gd name="connsiteX6" fmla="*/ 122449 w 1046257"/>
                      <a:gd name="connsiteY6" fmla="*/ 395289 h 1030327"/>
                      <a:gd name="connsiteX7" fmla="*/ 460001 w 1046257"/>
                      <a:gd name="connsiteY7" fmla="*/ 599641 h 1030327"/>
                      <a:gd name="connsiteX0" fmla="*/ 363975 w 1041370"/>
                      <a:gd name="connsiteY0" fmla="*/ 213173 h 1030327"/>
                      <a:gd name="connsiteX1" fmla="*/ 551904 w 1041370"/>
                      <a:gd name="connsiteY1" fmla="*/ 0 h 1030327"/>
                      <a:gd name="connsiteX2" fmla="*/ 692149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92149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830 h 1030984"/>
                      <a:gd name="connsiteX1" fmla="*/ 551904 w 1041370"/>
                      <a:gd name="connsiteY1" fmla="*/ 657 h 1030984"/>
                      <a:gd name="connsiteX2" fmla="*/ 675624 w 1041370"/>
                      <a:gd name="connsiteY2" fmla="*/ 300985 h 1030984"/>
                      <a:gd name="connsiteX3" fmla="*/ 1034653 w 1041370"/>
                      <a:gd name="connsiteY3" fmla="*/ 539148 h 1030984"/>
                      <a:gd name="connsiteX4" fmla="*/ 613713 w 1041370"/>
                      <a:gd name="connsiteY4" fmla="*/ 937293 h 1030984"/>
                      <a:gd name="connsiteX5" fmla="*/ 69663 w 1041370"/>
                      <a:gd name="connsiteY5" fmla="*/ 872628 h 1030984"/>
                      <a:gd name="connsiteX6" fmla="*/ 122449 w 1041370"/>
                      <a:gd name="connsiteY6" fmla="*/ 395946 h 1030984"/>
                      <a:gd name="connsiteX7" fmla="*/ 460001 w 1041370"/>
                      <a:gd name="connsiteY7" fmla="*/ 600298 h 1030984"/>
                      <a:gd name="connsiteX0" fmla="*/ 363975 w 1041370"/>
                      <a:gd name="connsiteY0" fmla="*/ 213830 h 1030984"/>
                      <a:gd name="connsiteX1" fmla="*/ 551904 w 1041370"/>
                      <a:gd name="connsiteY1" fmla="*/ 657 h 1030984"/>
                      <a:gd name="connsiteX2" fmla="*/ 675624 w 1041370"/>
                      <a:gd name="connsiteY2" fmla="*/ 300985 h 1030984"/>
                      <a:gd name="connsiteX3" fmla="*/ 1034653 w 1041370"/>
                      <a:gd name="connsiteY3" fmla="*/ 539148 h 1030984"/>
                      <a:gd name="connsiteX4" fmla="*/ 613713 w 1041370"/>
                      <a:gd name="connsiteY4" fmla="*/ 937293 h 1030984"/>
                      <a:gd name="connsiteX5" fmla="*/ 69663 w 1041370"/>
                      <a:gd name="connsiteY5" fmla="*/ 872628 h 1030984"/>
                      <a:gd name="connsiteX6" fmla="*/ 122449 w 1041370"/>
                      <a:gd name="connsiteY6" fmla="*/ 395946 h 1030984"/>
                      <a:gd name="connsiteX7" fmla="*/ 460001 w 1041370"/>
                      <a:gd name="connsiteY7" fmla="*/ 600298 h 1030984"/>
                      <a:gd name="connsiteX0" fmla="*/ 363975 w 1041370"/>
                      <a:gd name="connsiteY0" fmla="*/ 213830 h 1030984"/>
                      <a:gd name="connsiteX1" fmla="*/ 551904 w 1041370"/>
                      <a:gd name="connsiteY1" fmla="*/ 657 h 1030984"/>
                      <a:gd name="connsiteX2" fmla="*/ 675624 w 1041370"/>
                      <a:gd name="connsiteY2" fmla="*/ 300985 h 1030984"/>
                      <a:gd name="connsiteX3" fmla="*/ 1034653 w 1041370"/>
                      <a:gd name="connsiteY3" fmla="*/ 539148 h 1030984"/>
                      <a:gd name="connsiteX4" fmla="*/ 613713 w 1041370"/>
                      <a:gd name="connsiteY4" fmla="*/ 937293 h 1030984"/>
                      <a:gd name="connsiteX5" fmla="*/ 69663 w 1041370"/>
                      <a:gd name="connsiteY5" fmla="*/ 872628 h 1030984"/>
                      <a:gd name="connsiteX6" fmla="*/ 122449 w 1041370"/>
                      <a:gd name="connsiteY6" fmla="*/ 395946 h 1030984"/>
                      <a:gd name="connsiteX7" fmla="*/ 460001 w 1041370"/>
                      <a:gd name="connsiteY7" fmla="*/ 600298 h 1030984"/>
                      <a:gd name="connsiteX0" fmla="*/ 363975 w 1041370"/>
                      <a:gd name="connsiteY0" fmla="*/ 213270 h 1030424"/>
                      <a:gd name="connsiteX1" fmla="*/ 551904 w 1041370"/>
                      <a:gd name="connsiteY1" fmla="*/ 97 h 1030424"/>
                      <a:gd name="connsiteX2" fmla="*/ 675624 w 1041370"/>
                      <a:gd name="connsiteY2" fmla="*/ 300425 h 1030424"/>
                      <a:gd name="connsiteX3" fmla="*/ 1034653 w 1041370"/>
                      <a:gd name="connsiteY3" fmla="*/ 538588 h 1030424"/>
                      <a:gd name="connsiteX4" fmla="*/ 613713 w 1041370"/>
                      <a:gd name="connsiteY4" fmla="*/ 936733 h 1030424"/>
                      <a:gd name="connsiteX5" fmla="*/ 69663 w 1041370"/>
                      <a:gd name="connsiteY5" fmla="*/ 872068 h 1030424"/>
                      <a:gd name="connsiteX6" fmla="*/ 122449 w 1041370"/>
                      <a:gd name="connsiteY6" fmla="*/ 395386 h 1030424"/>
                      <a:gd name="connsiteX7" fmla="*/ 460001 w 1041370"/>
                      <a:gd name="connsiteY7" fmla="*/ 599738 h 1030424"/>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15934 w 1041370"/>
                      <a:gd name="connsiteY7" fmla="*/ 693285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15934 w 1041370"/>
                      <a:gd name="connsiteY7" fmla="*/ 693285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15934 w 1041370"/>
                      <a:gd name="connsiteY7" fmla="*/ 693285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07671 w 1041370"/>
                      <a:gd name="connsiteY7" fmla="*/ 709810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07671 w 1041370"/>
                      <a:gd name="connsiteY7" fmla="*/ 709810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07671 w 1041370"/>
                      <a:gd name="connsiteY7" fmla="*/ 709810 h 1030327"/>
                      <a:gd name="connsiteX0" fmla="*/ 408043 w 1041266"/>
                      <a:gd name="connsiteY0" fmla="*/ 237961 h 1016230"/>
                      <a:gd name="connsiteX1" fmla="*/ 551904 w 1041266"/>
                      <a:gd name="connsiteY1" fmla="*/ 0 h 1016230"/>
                      <a:gd name="connsiteX2" fmla="*/ 675624 w 1041266"/>
                      <a:gd name="connsiteY2" fmla="*/ 300328 h 1016230"/>
                      <a:gd name="connsiteX3" fmla="*/ 1034653 w 1041266"/>
                      <a:gd name="connsiteY3" fmla="*/ 538491 h 1016230"/>
                      <a:gd name="connsiteX4" fmla="*/ 610959 w 1041266"/>
                      <a:gd name="connsiteY4" fmla="*/ 914602 h 1016230"/>
                      <a:gd name="connsiteX5" fmla="*/ 69663 w 1041266"/>
                      <a:gd name="connsiteY5" fmla="*/ 871971 h 1016230"/>
                      <a:gd name="connsiteX6" fmla="*/ 122449 w 1041266"/>
                      <a:gd name="connsiteY6" fmla="*/ 395289 h 1016230"/>
                      <a:gd name="connsiteX7" fmla="*/ 407671 w 1041266"/>
                      <a:gd name="connsiteY7" fmla="*/ 709810 h 1016230"/>
                      <a:gd name="connsiteX0" fmla="*/ 408043 w 1042386"/>
                      <a:gd name="connsiteY0" fmla="*/ 237961 h 1016230"/>
                      <a:gd name="connsiteX1" fmla="*/ 551904 w 1042386"/>
                      <a:gd name="connsiteY1" fmla="*/ 0 h 1016230"/>
                      <a:gd name="connsiteX2" fmla="*/ 675624 w 1042386"/>
                      <a:gd name="connsiteY2" fmla="*/ 300328 h 1016230"/>
                      <a:gd name="connsiteX3" fmla="*/ 1034653 w 1042386"/>
                      <a:gd name="connsiteY3" fmla="*/ 538491 h 1016230"/>
                      <a:gd name="connsiteX4" fmla="*/ 610959 w 1042386"/>
                      <a:gd name="connsiteY4" fmla="*/ 914602 h 1016230"/>
                      <a:gd name="connsiteX5" fmla="*/ 69663 w 1042386"/>
                      <a:gd name="connsiteY5" fmla="*/ 871971 h 1016230"/>
                      <a:gd name="connsiteX6" fmla="*/ 122449 w 1042386"/>
                      <a:gd name="connsiteY6" fmla="*/ 395289 h 1016230"/>
                      <a:gd name="connsiteX7" fmla="*/ 407671 w 1042386"/>
                      <a:gd name="connsiteY7" fmla="*/ 709810 h 1016230"/>
                      <a:gd name="connsiteX0" fmla="*/ 408043 w 1042386"/>
                      <a:gd name="connsiteY0" fmla="*/ 237961 h 1031503"/>
                      <a:gd name="connsiteX1" fmla="*/ 551904 w 1042386"/>
                      <a:gd name="connsiteY1" fmla="*/ 0 h 1031503"/>
                      <a:gd name="connsiteX2" fmla="*/ 675624 w 1042386"/>
                      <a:gd name="connsiteY2" fmla="*/ 300328 h 1031503"/>
                      <a:gd name="connsiteX3" fmla="*/ 1034653 w 1042386"/>
                      <a:gd name="connsiteY3" fmla="*/ 538491 h 1031503"/>
                      <a:gd name="connsiteX4" fmla="*/ 610959 w 1042386"/>
                      <a:gd name="connsiteY4" fmla="*/ 914602 h 1031503"/>
                      <a:gd name="connsiteX5" fmla="*/ 69663 w 1042386"/>
                      <a:gd name="connsiteY5" fmla="*/ 871971 h 1031503"/>
                      <a:gd name="connsiteX6" fmla="*/ 122449 w 1042386"/>
                      <a:gd name="connsiteY6" fmla="*/ 395289 h 1031503"/>
                      <a:gd name="connsiteX7" fmla="*/ 407671 w 1042386"/>
                      <a:gd name="connsiteY7" fmla="*/ 709810 h 1031503"/>
                      <a:gd name="connsiteX0" fmla="*/ 408043 w 1040983"/>
                      <a:gd name="connsiteY0" fmla="*/ 237961 h 1031503"/>
                      <a:gd name="connsiteX1" fmla="*/ 551904 w 1040983"/>
                      <a:gd name="connsiteY1" fmla="*/ 0 h 1031503"/>
                      <a:gd name="connsiteX2" fmla="*/ 675624 w 1040983"/>
                      <a:gd name="connsiteY2" fmla="*/ 300328 h 1031503"/>
                      <a:gd name="connsiteX3" fmla="*/ 1034653 w 1040983"/>
                      <a:gd name="connsiteY3" fmla="*/ 538491 h 1031503"/>
                      <a:gd name="connsiteX4" fmla="*/ 610959 w 1040983"/>
                      <a:gd name="connsiteY4" fmla="*/ 914602 h 1031503"/>
                      <a:gd name="connsiteX5" fmla="*/ 69663 w 1040983"/>
                      <a:gd name="connsiteY5" fmla="*/ 871971 h 1031503"/>
                      <a:gd name="connsiteX6" fmla="*/ 122449 w 1040983"/>
                      <a:gd name="connsiteY6" fmla="*/ 395289 h 1031503"/>
                      <a:gd name="connsiteX7" fmla="*/ 407671 w 1040983"/>
                      <a:gd name="connsiteY7" fmla="*/ 709810 h 1031503"/>
                      <a:gd name="connsiteX0" fmla="*/ 408043 w 1040983"/>
                      <a:gd name="connsiteY0" fmla="*/ 237961 h 1036239"/>
                      <a:gd name="connsiteX1" fmla="*/ 551904 w 1040983"/>
                      <a:gd name="connsiteY1" fmla="*/ 0 h 1036239"/>
                      <a:gd name="connsiteX2" fmla="*/ 675624 w 1040983"/>
                      <a:gd name="connsiteY2" fmla="*/ 300328 h 1036239"/>
                      <a:gd name="connsiteX3" fmla="*/ 1034653 w 1040983"/>
                      <a:gd name="connsiteY3" fmla="*/ 538491 h 1036239"/>
                      <a:gd name="connsiteX4" fmla="*/ 610959 w 1040983"/>
                      <a:gd name="connsiteY4" fmla="*/ 914602 h 1036239"/>
                      <a:gd name="connsiteX5" fmla="*/ 69663 w 1040983"/>
                      <a:gd name="connsiteY5" fmla="*/ 871971 h 1036239"/>
                      <a:gd name="connsiteX6" fmla="*/ 122449 w 1040983"/>
                      <a:gd name="connsiteY6" fmla="*/ 395289 h 1036239"/>
                      <a:gd name="connsiteX7" fmla="*/ 407671 w 1040983"/>
                      <a:gd name="connsiteY7" fmla="*/ 709810 h 1036239"/>
                      <a:gd name="connsiteX0" fmla="*/ 408043 w 1040106"/>
                      <a:gd name="connsiteY0" fmla="*/ 237961 h 1036239"/>
                      <a:gd name="connsiteX1" fmla="*/ 551904 w 1040106"/>
                      <a:gd name="connsiteY1" fmla="*/ 0 h 1036239"/>
                      <a:gd name="connsiteX2" fmla="*/ 675624 w 1040106"/>
                      <a:gd name="connsiteY2" fmla="*/ 300328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2163"/>
                      <a:gd name="connsiteY0" fmla="*/ 237961 h 1036239"/>
                      <a:gd name="connsiteX1" fmla="*/ 551904 w 1042163"/>
                      <a:gd name="connsiteY1" fmla="*/ 0 h 1036239"/>
                      <a:gd name="connsiteX2" fmla="*/ 694904 w 1042163"/>
                      <a:gd name="connsiteY2" fmla="*/ 308591 h 1036239"/>
                      <a:gd name="connsiteX3" fmla="*/ 1034653 w 1042163"/>
                      <a:gd name="connsiteY3" fmla="*/ 538491 h 1036239"/>
                      <a:gd name="connsiteX4" fmla="*/ 610959 w 1042163"/>
                      <a:gd name="connsiteY4" fmla="*/ 914602 h 1036239"/>
                      <a:gd name="connsiteX5" fmla="*/ 69663 w 1042163"/>
                      <a:gd name="connsiteY5" fmla="*/ 871971 h 1036239"/>
                      <a:gd name="connsiteX6" fmla="*/ 122449 w 1042163"/>
                      <a:gd name="connsiteY6" fmla="*/ 395289 h 1036239"/>
                      <a:gd name="connsiteX7" fmla="*/ 407671 w 1042163"/>
                      <a:gd name="connsiteY7" fmla="*/ 709810 h 103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2163" h="1036239">
                        <a:moveTo>
                          <a:pt x="408043" y="237961"/>
                        </a:moveTo>
                        <a:cubicBezTo>
                          <a:pt x="343992" y="128344"/>
                          <a:pt x="425913" y="2202"/>
                          <a:pt x="551904" y="0"/>
                        </a:cubicBezTo>
                        <a:cubicBezTo>
                          <a:pt x="692297" y="9220"/>
                          <a:pt x="799637" y="145134"/>
                          <a:pt x="694904" y="308591"/>
                        </a:cubicBezTo>
                        <a:cubicBezTo>
                          <a:pt x="913733" y="254856"/>
                          <a:pt x="1005866" y="388412"/>
                          <a:pt x="1034653" y="538491"/>
                        </a:cubicBezTo>
                        <a:cubicBezTo>
                          <a:pt x="1080710" y="748323"/>
                          <a:pt x="911934" y="1029765"/>
                          <a:pt x="610959" y="914602"/>
                        </a:cubicBezTo>
                        <a:cubicBezTo>
                          <a:pt x="529678" y="1130828"/>
                          <a:pt x="156451" y="1022057"/>
                          <a:pt x="69663" y="871971"/>
                        </a:cubicBezTo>
                        <a:cubicBezTo>
                          <a:pt x="-4549" y="766325"/>
                          <a:pt x="-59482" y="489919"/>
                          <a:pt x="122449" y="395289"/>
                        </a:cubicBezTo>
                        <a:cubicBezTo>
                          <a:pt x="315758" y="274283"/>
                          <a:pt x="605462" y="514080"/>
                          <a:pt x="407671" y="709810"/>
                        </a:cubicBezTo>
                      </a:path>
                    </a:pathLst>
                  </a:cu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5" name="자유형: 도형 100">
                    <a:extLst>
                      <a:ext uri="{FF2B5EF4-FFF2-40B4-BE49-F238E27FC236}">
                        <a16:creationId xmlns:a16="http://schemas.microsoft.com/office/drawing/2014/main" id="{52EA7CE9-FFB6-46CC-9D87-FF334EBAE18F}"/>
                      </a:ext>
                    </a:extLst>
                  </p:cNvPr>
                  <p:cNvSpPr/>
                  <p:nvPr/>
                </p:nvSpPr>
                <p:spPr>
                  <a:xfrm>
                    <a:off x="6150565" y="3902140"/>
                    <a:ext cx="223711" cy="335071"/>
                  </a:xfrm>
                  <a:custGeom>
                    <a:avLst/>
                    <a:gdLst>
                      <a:gd name="connsiteX0" fmla="*/ 0 w 210368"/>
                      <a:gd name="connsiteY0" fmla="*/ 692812 h 692812"/>
                      <a:gd name="connsiteX1" fmla="*/ 145855 w 210368"/>
                      <a:gd name="connsiteY1" fmla="*/ 0 h 692812"/>
                      <a:gd name="connsiteX2" fmla="*/ 210368 w 210368"/>
                      <a:gd name="connsiteY2" fmla="*/ 350614 h 692812"/>
                      <a:gd name="connsiteX0" fmla="*/ 0 w 204758"/>
                      <a:gd name="connsiteY0" fmla="*/ 692812 h 692812"/>
                      <a:gd name="connsiteX1" fmla="*/ 145855 w 204758"/>
                      <a:gd name="connsiteY1" fmla="*/ 0 h 692812"/>
                      <a:gd name="connsiteX2" fmla="*/ 204758 w 204758"/>
                      <a:gd name="connsiteY2" fmla="*/ 350614 h 692812"/>
                      <a:gd name="connsiteX0" fmla="*/ 0 w 259110"/>
                      <a:gd name="connsiteY0" fmla="*/ 692812 h 692812"/>
                      <a:gd name="connsiteX1" fmla="*/ 145855 w 259110"/>
                      <a:gd name="connsiteY1" fmla="*/ 0 h 692812"/>
                      <a:gd name="connsiteX2" fmla="*/ 204758 w 259110"/>
                      <a:gd name="connsiteY2" fmla="*/ 350614 h 692812"/>
                      <a:gd name="connsiteX0" fmla="*/ 0 w 259110"/>
                      <a:gd name="connsiteY0" fmla="*/ 670372 h 670372"/>
                      <a:gd name="connsiteX1" fmla="*/ 145855 w 259110"/>
                      <a:gd name="connsiteY1" fmla="*/ 0 h 670372"/>
                      <a:gd name="connsiteX2" fmla="*/ 204758 w 259110"/>
                      <a:gd name="connsiteY2" fmla="*/ 328174 h 670372"/>
                      <a:gd name="connsiteX0" fmla="*/ 0 w 276458"/>
                      <a:gd name="connsiteY0" fmla="*/ 670372 h 670372"/>
                      <a:gd name="connsiteX1" fmla="*/ 145855 w 276458"/>
                      <a:gd name="connsiteY1" fmla="*/ 0 h 670372"/>
                      <a:gd name="connsiteX2" fmla="*/ 204758 w 276458"/>
                      <a:gd name="connsiteY2" fmla="*/ 328174 h 670372"/>
                      <a:gd name="connsiteX0" fmla="*/ 0 w 276458"/>
                      <a:gd name="connsiteY0" fmla="*/ 670381 h 670381"/>
                      <a:gd name="connsiteX1" fmla="*/ 145855 w 276458"/>
                      <a:gd name="connsiteY1" fmla="*/ 9 h 670381"/>
                      <a:gd name="connsiteX2" fmla="*/ 204758 w 276458"/>
                      <a:gd name="connsiteY2" fmla="*/ 328183 h 670381"/>
                      <a:gd name="connsiteX0" fmla="*/ 17567 w 294025"/>
                      <a:gd name="connsiteY0" fmla="*/ 670381 h 670381"/>
                      <a:gd name="connsiteX1" fmla="*/ 163422 w 294025"/>
                      <a:gd name="connsiteY1" fmla="*/ 9 h 670381"/>
                      <a:gd name="connsiteX2" fmla="*/ 222325 w 294025"/>
                      <a:gd name="connsiteY2" fmla="*/ 328183 h 670381"/>
                      <a:gd name="connsiteX0" fmla="*/ 17567 w 327330"/>
                      <a:gd name="connsiteY0" fmla="*/ 671068 h 671068"/>
                      <a:gd name="connsiteX1" fmla="*/ 163422 w 327330"/>
                      <a:gd name="connsiteY1" fmla="*/ 696 h 671068"/>
                      <a:gd name="connsiteX2" fmla="*/ 222325 w 327330"/>
                      <a:gd name="connsiteY2" fmla="*/ 328870 h 671068"/>
                      <a:gd name="connsiteX0" fmla="*/ 17567 w 321664"/>
                      <a:gd name="connsiteY0" fmla="*/ 671068 h 671068"/>
                      <a:gd name="connsiteX1" fmla="*/ 163422 w 321664"/>
                      <a:gd name="connsiteY1" fmla="*/ 696 h 671068"/>
                      <a:gd name="connsiteX2" fmla="*/ 222325 w 321664"/>
                      <a:gd name="connsiteY2" fmla="*/ 328870 h 671068"/>
                      <a:gd name="connsiteX0" fmla="*/ 18431 w 322528"/>
                      <a:gd name="connsiteY0" fmla="*/ 671068 h 671068"/>
                      <a:gd name="connsiteX1" fmla="*/ 164286 w 322528"/>
                      <a:gd name="connsiteY1" fmla="*/ 696 h 671068"/>
                      <a:gd name="connsiteX2" fmla="*/ 223189 w 322528"/>
                      <a:gd name="connsiteY2" fmla="*/ 328870 h 671068"/>
                      <a:gd name="connsiteX0" fmla="*/ 18431 w 311947"/>
                      <a:gd name="connsiteY0" fmla="*/ 671151 h 671151"/>
                      <a:gd name="connsiteX1" fmla="*/ 164286 w 311947"/>
                      <a:gd name="connsiteY1" fmla="*/ 779 h 671151"/>
                      <a:gd name="connsiteX2" fmla="*/ 203910 w 311947"/>
                      <a:gd name="connsiteY2" fmla="*/ 312427 h 671151"/>
                      <a:gd name="connsiteX0" fmla="*/ 18431 w 319515"/>
                      <a:gd name="connsiteY0" fmla="*/ 670768 h 670768"/>
                      <a:gd name="connsiteX1" fmla="*/ 164286 w 319515"/>
                      <a:gd name="connsiteY1" fmla="*/ 396 h 670768"/>
                      <a:gd name="connsiteX2" fmla="*/ 203910 w 319515"/>
                      <a:gd name="connsiteY2" fmla="*/ 312044 h 670768"/>
                      <a:gd name="connsiteX0" fmla="*/ 16717 w 317801"/>
                      <a:gd name="connsiteY0" fmla="*/ 670768 h 670768"/>
                      <a:gd name="connsiteX1" fmla="*/ 162572 w 317801"/>
                      <a:gd name="connsiteY1" fmla="*/ 396 h 670768"/>
                      <a:gd name="connsiteX2" fmla="*/ 202196 w 317801"/>
                      <a:gd name="connsiteY2" fmla="*/ 312044 h 670768"/>
                      <a:gd name="connsiteX0" fmla="*/ 16717 w 320719"/>
                      <a:gd name="connsiteY0" fmla="*/ 670412 h 670412"/>
                      <a:gd name="connsiteX1" fmla="*/ 162572 w 320719"/>
                      <a:gd name="connsiteY1" fmla="*/ 40 h 670412"/>
                      <a:gd name="connsiteX2" fmla="*/ 202196 w 320719"/>
                      <a:gd name="connsiteY2" fmla="*/ 311688 h 670412"/>
                      <a:gd name="connsiteX0" fmla="*/ 16717 w 314294"/>
                      <a:gd name="connsiteY0" fmla="*/ 670412 h 670412"/>
                      <a:gd name="connsiteX1" fmla="*/ 162572 w 314294"/>
                      <a:gd name="connsiteY1" fmla="*/ 40 h 670412"/>
                      <a:gd name="connsiteX2" fmla="*/ 202196 w 314294"/>
                      <a:gd name="connsiteY2" fmla="*/ 311688 h 670412"/>
                      <a:gd name="connsiteX0" fmla="*/ 20002 w 313692"/>
                      <a:gd name="connsiteY0" fmla="*/ 684181 h 684181"/>
                      <a:gd name="connsiteX1" fmla="*/ 157594 w 313692"/>
                      <a:gd name="connsiteY1" fmla="*/ 38 h 684181"/>
                      <a:gd name="connsiteX2" fmla="*/ 205481 w 313692"/>
                      <a:gd name="connsiteY2" fmla="*/ 325457 h 684181"/>
                      <a:gd name="connsiteX0" fmla="*/ 20002 w 335146"/>
                      <a:gd name="connsiteY0" fmla="*/ 684143 h 684143"/>
                      <a:gd name="connsiteX1" fmla="*/ 157594 w 335146"/>
                      <a:gd name="connsiteY1" fmla="*/ 0 h 684143"/>
                      <a:gd name="connsiteX2" fmla="*/ 205481 w 335146"/>
                      <a:gd name="connsiteY2" fmla="*/ 325419 h 684143"/>
                      <a:gd name="connsiteX0" fmla="*/ 20002 w 322593"/>
                      <a:gd name="connsiteY0" fmla="*/ 684143 h 684143"/>
                      <a:gd name="connsiteX1" fmla="*/ 157594 w 322593"/>
                      <a:gd name="connsiteY1" fmla="*/ 0 h 684143"/>
                      <a:gd name="connsiteX2" fmla="*/ 177939 w 322593"/>
                      <a:gd name="connsiteY2" fmla="*/ 275843 h 684143"/>
                      <a:gd name="connsiteX0" fmla="*/ 20002 w 322593"/>
                      <a:gd name="connsiteY0" fmla="*/ 684143 h 684143"/>
                      <a:gd name="connsiteX1" fmla="*/ 157594 w 322593"/>
                      <a:gd name="connsiteY1" fmla="*/ 0 h 684143"/>
                      <a:gd name="connsiteX2" fmla="*/ 177939 w 322593"/>
                      <a:gd name="connsiteY2" fmla="*/ 275843 h 684143"/>
                      <a:gd name="connsiteX0" fmla="*/ 20002 w 305016"/>
                      <a:gd name="connsiteY0" fmla="*/ 684145 h 684145"/>
                      <a:gd name="connsiteX1" fmla="*/ 157594 w 305016"/>
                      <a:gd name="connsiteY1" fmla="*/ 2 h 684145"/>
                      <a:gd name="connsiteX2" fmla="*/ 177939 w 305016"/>
                      <a:gd name="connsiteY2" fmla="*/ 275845 h 684145"/>
                      <a:gd name="connsiteX0" fmla="*/ 20002 w 305016"/>
                      <a:gd name="connsiteY0" fmla="*/ 684145 h 684145"/>
                      <a:gd name="connsiteX1" fmla="*/ 157594 w 305016"/>
                      <a:gd name="connsiteY1" fmla="*/ 2 h 684145"/>
                      <a:gd name="connsiteX2" fmla="*/ 177939 w 305016"/>
                      <a:gd name="connsiteY2" fmla="*/ 275845 h 684145"/>
                      <a:gd name="connsiteX0" fmla="*/ 11876 w 318923"/>
                      <a:gd name="connsiteY0" fmla="*/ 463808 h 463808"/>
                      <a:gd name="connsiteX1" fmla="*/ 171501 w 318923"/>
                      <a:gd name="connsiteY1" fmla="*/ 2 h 463808"/>
                      <a:gd name="connsiteX2" fmla="*/ 191846 w 318923"/>
                      <a:gd name="connsiteY2" fmla="*/ 275845 h 463808"/>
                      <a:gd name="connsiteX0" fmla="*/ 11876 w 318923"/>
                      <a:gd name="connsiteY0" fmla="*/ 444528 h 444528"/>
                      <a:gd name="connsiteX1" fmla="*/ 171501 w 318923"/>
                      <a:gd name="connsiteY1" fmla="*/ 2 h 444528"/>
                      <a:gd name="connsiteX2" fmla="*/ 191846 w 318923"/>
                      <a:gd name="connsiteY2" fmla="*/ 275845 h 444528"/>
                      <a:gd name="connsiteX0" fmla="*/ 1452 w 308499"/>
                      <a:gd name="connsiteY0" fmla="*/ 444528 h 444528"/>
                      <a:gd name="connsiteX1" fmla="*/ 161077 w 308499"/>
                      <a:gd name="connsiteY1" fmla="*/ 2 h 444528"/>
                      <a:gd name="connsiteX2" fmla="*/ 181422 w 308499"/>
                      <a:gd name="connsiteY2" fmla="*/ 275845 h 444528"/>
                      <a:gd name="connsiteX0" fmla="*/ 1452 w 296864"/>
                      <a:gd name="connsiteY0" fmla="*/ 444638 h 444638"/>
                      <a:gd name="connsiteX1" fmla="*/ 161077 w 296864"/>
                      <a:gd name="connsiteY1" fmla="*/ 112 h 444638"/>
                      <a:gd name="connsiteX2" fmla="*/ 181422 w 296864"/>
                      <a:gd name="connsiteY2" fmla="*/ 275955 h 444638"/>
                    </a:gdLst>
                    <a:ahLst/>
                    <a:cxnLst>
                      <a:cxn ang="0">
                        <a:pos x="connsiteX0" y="connsiteY0"/>
                      </a:cxn>
                      <a:cxn ang="0">
                        <a:pos x="connsiteX1" y="connsiteY1"/>
                      </a:cxn>
                      <a:cxn ang="0">
                        <a:pos x="connsiteX2" y="connsiteY2"/>
                      </a:cxn>
                    </a:cxnLst>
                    <a:rect l="l" t="t" r="r" b="b"/>
                    <a:pathLst>
                      <a:path w="296864" h="444638">
                        <a:moveTo>
                          <a:pt x="1452" y="444638"/>
                        </a:moveTo>
                        <a:cubicBezTo>
                          <a:pt x="-2260" y="204656"/>
                          <a:pt x="-11482" y="8739"/>
                          <a:pt x="161077" y="112"/>
                        </a:cubicBezTo>
                        <a:cubicBezTo>
                          <a:pt x="350238" y="-6281"/>
                          <a:pt x="327228" y="262274"/>
                          <a:pt x="181422" y="275955"/>
                        </a:cubicBezTo>
                      </a:path>
                    </a:pathLst>
                  </a:cu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cxnSp>
                <p:nvCxnSpPr>
                  <p:cNvPr id="46" name="직선 연결선 101">
                    <a:extLst>
                      <a:ext uri="{FF2B5EF4-FFF2-40B4-BE49-F238E27FC236}">
                        <a16:creationId xmlns:a16="http://schemas.microsoft.com/office/drawing/2014/main" id="{3820EB8F-9A0C-4DDB-858B-E845DCAF8E84}"/>
                      </a:ext>
                    </a:extLst>
                  </p:cNvPr>
                  <p:cNvCxnSpPr>
                    <a:cxnSpLocks/>
                  </p:cNvCxnSpPr>
                  <p:nvPr/>
                </p:nvCxnSpPr>
                <p:spPr>
                  <a:xfrm flipH="1">
                    <a:off x="6152008" y="3476077"/>
                    <a:ext cx="1188" cy="974737"/>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grpSp>
          </p:grpSp>
        </p:grpSp>
      </p:grpSp>
      <p:sp>
        <p:nvSpPr>
          <p:cNvPr id="55" name="Freeform: Shape 54">
            <a:extLst>
              <a:ext uri="{FF2B5EF4-FFF2-40B4-BE49-F238E27FC236}">
                <a16:creationId xmlns:a16="http://schemas.microsoft.com/office/drawing/2014/main" id="{962F60DC-C815-4050-B05E-66EC32BD5C4F}"/>
              </a:ext>
            </a:extLst>
          </p:cNvPr>
          <p:cNvSpPr/>
          <p:nvPr/>
        </p:nvSpPr>
        <p:spPr>
          <a:xfrm>
            <a:off x="-18216" y="5857555"/>
            <a:ext cx="12210216" cy="1002962"/>
          </a:xfrm>
          <a:custGeom>
            <a:avLst/>
            <a:gdLst>
              <a:gd name="connsiteX0" fmla="*/ 8459813 w 12210216"/>
              <a:gd name="connsiteY0" fmla="*/ 0 h 1002962"/>
              <a:gd name="connsiteX1" fmla="*/ 8462516 w 12210216"/>
              <a:gd name="connsiteY1" fmla="*/ 246442 h 1002962"/>
              <a:gd name="connsiteX2" fmla="*/ 8513858 w 12210216"/>
              <a:gd name="connsiteY2" fmla="*/ 326428 h 1002962"/>
              <a:gd name="connsiteX3" fmla="*/ 8535476 w 12210216"/>
              <a:gd name="connsiteY3" fmla="*/ 326428 h 1002962"/>
              <a:gd name="connsiteX4" fmla="*/ 8535476 w 12210216"/>
              <a:gd name="connsiteY4" fmla="*/ 350208 h 1002962"/>
              <a:gd name="connsiteX5" fmla="*/ 8540881 w 12210216"/>
              <a:gd name="connsiteY5" fmla="*/ 356693 h 1002962"/>
              <a:gd name="connsiteX6" fmla="*/ 8540881 w 12210216"/>
              <a:gd name="connsiteY6" fmla="*/ 471267 h 1002962"/>
              <a:gd name="connsiteX7" fmla="*/ 8565201 w 12210216"/>
              <a:gd name="connsiteY7" fmla="*/ 471267 h 1002962"/>
              <a:gd name="connsiteX8" fmla="*/ 8565201 w 12210216"/>
              <a:gd name="connsiteY8" fmla="*/ 611783 h 1002962"/>
              <a:gd name="connsiteX9" fmla="*/ 8581415 w 12210216"/>
              <a:gd name="connsiteY9" fmla="*/ 609621 h 1002962"/>
              <a:gd name="connsiteX10" fmla="*/ 8578712 w 12210216"/>
              <a:gd name="connsiteY10" fmla="*/ 698254 h 1002962"/>
              <a:gd name="connsiteX11" fmla="*/ 8594926 w 12210216"/>
              <a:gd name="connsiteY11" fmla="*/ 700416 h 1002962"/>
              <a:gd name="connsiteX12" fmla="*/ 8597628 w 12210216"/>
              <a:gd name="connsiteY12" fmla="*/ 706901 h 1002962"/>
              <a:gd name="connsiteX13" fmla="*/ 8605735 w 12210216"/>
              <a:gd name="connsiteY13" fmla="*/ 687445 h 1002962"/>
              <a:gd name="connsiteX14" fmla="*/ 8624651 w 12210216"/>
              <a:gd name="connsiteY14" fmla="*/ 687445 h 1002962"/>
              <a:gd name="connsiteX15" fmla="*/ 8624651 w 12210216"/>
              <a:gd name="connsiteY15" fmla="*/ 719872 h 1002962"/>
              <a:gd name="connsiteX16" fmla="*/ 8635460 w 12210216"/>
              <a:gd name="connsiteY16" fmla="*/ 724195 h 1002962"/>
              <a:gd name="connsiteX17" fmla="*/ 8635460 w 12210216"/>
              <a:gd name="connsiteY17" fmla="*/ 735004 h 1002962"/>
              <a:gd name="connsiteX18" fmla="*/ 8694910 w 12210216"/>
              <a:gd name="connsiteY18" fmla="*/ 735004 h 1002962"/>
              <a:gd name="connsiteX19" fmla="*/ 8694910 w 12210216"/>
              <a:gd name="connsiteY19" fmla="*/ 743651 h 1002962"/>
              <a:gd name="connsiteX20" fmla="*/ 8716528 w 12210216"/>
              <a:gd name="connsiteY20" fmla="*/ 743651 h 1002962"/>
              <a:gd name="connsiteX21" fmla="*/ 8716528 w 12210216"/>
              <a:gd name="connsiteY21" fmla="*/ 713387 h 1002962"/>
              <a:gd name="connsiteX22" fmla="*/ 8775977 w 12210216"/>
              <a:gd name="connsiteY22" fmla="*/ 713387 h 1002962"/>
              <a:gd name="connsiteX23" fmla="*/ 8775977 w 12210216"/>
              <a:gd name="connsiteY23" fmla="*/ 702578 h 1002962"/>
              <a:gd name="connsiteX24" fmla="*/ 8786786 w 12210216"/>
              <a:gd name="connsiteY24" fmla="*/ 702578 h 1002962"/>
              <a:gd name="connsiteX25" fmla="*/ 8786786 w 12210216"/>
              <a:gd name="connsiteY25" fmla="*/ 687445 h 1002962"/>
              <a:gd name="connsiteX26" fmla="*/ 8794893 w 12210216"/>
              <a:gd name="connsiteY26" fmla="*/ 687445 h 1002962"/>
              <a:gd name="connsiteX27" fmla="*/ 8794893 w 12210216"/>
              <a:gd name="connsiteY27" fmla="*/ 678798 h 1002962"/>
              <a:gd name="connsiteX28" fmla="*/ 8816511 w 12210216"/>
              <a:gd name="connsiteY28" fmla="*/ 678798 h 1002962"/>
              <a:gd name="connsiteX29" fmla="*/ 8816511 w 12210216"/>
              <a:gd name="connsiteY29" fmla="*/ 687445 h 1002962"/>
              <a:gd name="connsiteX30" fmla="*/ 8846236 w 12210216"/>
              <a:gd name="connsiteY30" fmla="*/ 687445 h 1002962"/>
              <a:gd name="connsiteX31" fmla="*/ 8846236 w 12210216"/>
              <a:gd name="connsiteY31" fmla="*/ 672313 h 1002962"/>
              <a:gd name="connsiteX32" fmla="*/ 8865152 w 12210216"/>
              <a:gd name="connsiteY32" fmla="*/ 672313 h 1002962"/>
              <a:gd name="connsiteX33" fmla="*/ 8865152 w 12210216"/>
              <a:gd name="connsiteY33" fmla="*/ 696092 h 1002962"/>
              <a:gd name="connsiteX34" fmla="*/ 8875960 w 12210216"/>
              <a:gd name="connsiteY34" fmla="*/ 696092 h 1002962"/>
              <a:gd name="connsiteX35" fmla="*/ 8875960 w 12210216"/>
              <a:gd name="connsiteY35" fmla="*/ 687445 h 1002962"/>
              <a:gd name="connsiteX36" fmla="*/ 8894876 w 12210216"/>
              <a:gd name="connsiteY36" fmla="*/ 687445 h 1002962"/>
              <a:gd name="connsiteX37" fmla="*/ 8894876 w 12210216"/>
              <a:gd name="connsiteY37" fmla="*/ 713387 h 1002962"/>
              <a:gd name="connsiteX38" fmla="*/ 8916494 w 12210216"/>
              <a:gd name="connsiteY38" fmla="*/ 713387 h 1002962"/>
              <a:gd name="connsiteX39" fmla="*/ 8916494 w 12210216"/>
              <a:gd name="connsiteY39" fmla="*/ 726357 h 1002962"/>
              <a:gd name="connsiteX40" fmla="*/ 8924601 w 12210216"/>
              <a:gd name="connsiteY40" fmla="*/ 726357 h 1002962"/>
              <a:gd name="connsiteX41" fmla="*/ 8924601 w 12210216"/>
              <a:gd name="connsiteY41" fmla="*/ 719872 h 1002962"/>
              <a:gd name="connsiteX42" fmla="*/ 8965135 w 12210216"/>
              <a:gd name="connsiteY42" fmla="*/ 719872 h 1002962"/>
              <a:gd name="connsiteX43" fmla="*/ 8965135 w 12210216"/>
              <a:gd name="connsiteY43" fmla="*/ 743651 h 1002962"/>
              <a:gd name="connsiteX44" fmla="*/ 8975944 w 12210216"/>
              <a:gd name="connsiteY44" fmla="*/ 743651 h 1002962"/>
              <a:gd name="connsiteX45" fmla="*/ 8975944 w 12210216"/>
              <a:gd name="connsiteY45" fmla="*/ 752299 h 1002962"/>
              <a:gd name="connsiteX46" fmla="*/ 8984051 w 12210216"/>
              <a:gd name="connsiteY46" fmla="*/ 752299 h 1002962"/>
              <a:gd name="connsiteX47" fmla="*/ 8984051 w 12210216"/>
              <a:gd name="connsiteY47" fmla="*/ 735004 h 1002962"/>
              <a:gd name="connsiteX48" fmla="*/ 8994860 w 12210216"/>
              <a:gd name="connsiteY48" fmla="*/ 735004 h 1002962"/>
              <a:gd name="connsiteX49" fmla="*/ 8994860 w 12210216"/>
              <a:gd name="connsiteY49" fmla="*/ 743651 h 1002962"/>
              <a:gd name="connsiteX50" fmla="*/ 8997562 w 12210216"/>
              <a:gd name="connsiteY50" fmla="*/ 743651 h 1002962"/>
              <a:gd name="connsiteX51" fmla="*/ 8997562 w 12210216"/>
              <a:gd name="connsiteY51" fmla="*/ 741490 h 1002962"/>
              <a:gd name="connsiteX52" fmla="*/ 9002966 w 12210216"/>
              <a:gd name="connsiteY52" fmla="*/ 741490 h 1002962"/>
              <a:gd name="connsiteX53" fmla="*/ 9002966 w 12210216"/>
              <a:gd name="connsiteY53" fmla="*/ 735004 h 1002962"/>
              <a:gd name="connsiteX54" fmla="*/ 9054310 w 12210216"/>
              <a:gd name="connsiteY54" fmla="*/ 735004 h 1002962"/>
              <a:gd name="connsiteX55" fmla="*/ 9054310 w 12210216"/>
              <a:gd name="connsiteY55" fmla="*/ 758784 h 1002962"/>
              <a:gd name="connsiteX56" fmla="*/ 9075928 w 12210216"/>
              <a:gd name="connsiteY56" fmla="*/ 758784 h 1002962"/>
              <a:gd name="connsiteX57" fmla="*/ 9075928 w 12210216"/>
              <a:gd name="connsiteY57" fmla="*/ 767431 h 1002962"/>
              <a:gd name="connsiteX58" fmla="*/ 9094843 w 12210216"/>
              <a:gd name="connsiteY58" fmla="*/ 767431 h 1002962"/>
              <a:gd name="connsiteX59" fmla="*/ 9094843 w 12210216"/>
              <a:gd name="connsiteY59" fmla="*/ 743651 h 1002962"/>
              <a:gd name="connsiteX60" fmla="*/ 9105652 w 12210216"/>
              <a:gd name="connsiteY60" fmla="*/ 743651 h 1002962"/>
              <a:gd name="connsiteX61" fmla="*/ 9105652 w 12210216"/>
              <a:gd name="connsiteY61" fmla="*/ 711225 h 1002962"/>
              <a:gd name="connsiteX62" fmla="*/ 9116461 w 12210216"/>
              <a:gd name="connsiteY62" fmla="*/ 711225 h 1002962"/>
              <a:gd name="connsiteX63" fmla="*/ 9116461 w 12210216"/>
              <a:gd name="connsiteY63" fmla="*/ 696092 h 1002962"/>
              <a:gd name="connsiteX64" fmla="*/ 9113759 w 12210216"/>
              <a:gd name="connsiteY64" fmla="*/ 696092 h 1002962"/>
              <a:gd name="connsiteX65" fmla="*/ 9121866 w 12210216"/>
              <a:gd name="connsiteY65" fmla="*/ 683122 h 1002962"/>
              <a:gd name="connsiteX66" fmla="*/ 9132675 w 12210216"/>
              <a:gd name="connsiteY66" fmla="*/ 711225 h 1002962"/>
              <a:gd name="connsiteX67" fmla="*/ 9140782 w 12210216"/>
              <a:gd name="connsiteY67" fmla="*/ 711225 h 1002962"/>
              <a:gd name="connsiteX68" fmla="*/ 9140782 w 12210216"/>
              <a:gd name="connsiteY68" fmla="*/ 605298 h 1002962"/>
              <a:gd name="connsiteX69" fmla="*/ 9156995 w 12210216"/>
              <a:gd name="connsiteY69" fmla="*/ 605298 h 1002962"/>
              <a:gd name="connsiteX70" fmla="*/ 9156995 w 12210216"/>
              <a:gd name="connsiteY70" fmla="*/ 557739 h 1002962"/>
              <a:gd name="connsiteX71" fmla="*/ 9192124 w 12210216"/>
              <a:gd name="connsiteY71" fmla="*/ 557739 h 1002962"/>
              <a:gd name="connsiteX72" fmla="*/ 9192124 w 12210216"/>
              <a:gd name="connsiteY72" fmla="*/ 536121 h 1002962"/>
              <a:gd name="connsiteX73" fmla="*/ 9238063 w 12210216"/>
              <a:gd name="connsiteY73" fmla="*/ 536121 h 1002962"/>
              <a:gd name="connsiteX74" fmla="*/ 9238063 w 12210216"/>
              <a:gd name="connsiteY74" fmla="*/ 555577 h 1002962"/>
              <a:gd name="connsiteX75" fmla="*/ 9262383 w 12210216"/>
              <a:gd name="connsiteY75" fmla="*/ 555577 h 1002962"/>
              <a:gd name="connsiteX76" fmla="*/ 9262383 w 12210216"/>
              <a:gd name="connsiteY76" fmla="*/ 603136 h 1002962"/>
              <a:gd name="connsiteX77" fmla="*/ 9273192 w 12210216"/>
              <a:gd name="connsiteY77" fmla="*/ 603136 h 1002962"/>
              <a:gd name="connsiteX78" fmla="*/ 9273192 w 12210216"/>
              <a:gd name="connsiteY78" fmla="*/ 607459 h 1002962"/>
              <a:gd name="connsiteX79" fmla="*/ 9292108 w 12210216"/>
              <a:gd name="connsiteY79" fmla="*/ 607459 h 1002962"/>
              <a:gd name="connsiteX80" fmla="*/ 9292108 w 12210216"/>
              <a:gd name="connsiteY80" fmla="*/ 646371 h 1002962"/>
              <a:gd name="connsiteX81" fmla="*/ 9302917 w 12210216"/>
              <a:gd name="connsiteY81" fmla="*/ 646371 h 1002962"/>
              <a:gd name="connsiteX82" fmla="*/ 9302917 w 12210216"/>
              <a:gd name="connsiteY82" fmla="*/ 659342 h 1002962"/>
              <a:gd name="connsiteX83" fmla="*/ 9324535 w 12210216"/>
              <a:gd name="connsiteY83" fmla="*/ 659342 h 1002962"/>
              <a:gd name="connsiteX84" fmla="*/ 9324535 w 12210216"/>
              <a:gd name="connsiteY84" fmla="*/ 663666 h 1002962"/>
              <a:gd name="connsiteX85" fmla="*/ 9332642 w 12210216"/>
              <a:gd name="connsiteY85" fmla="*/ 665827 h 1002962"/>
              <a:gd name="connsiteX86" fmla="*/ 9332642 w 12210216"/>
              <a:gd name="connsiteY86" fmla="*/ 687445 h 1002962"/>
              <a:gd name="connsiteX87" fmla="*/ 9356962 w 12210216"/>
              <a:gd name="connsiteY87" fmla="*/ 687445 h 1002962"/>
              <a:gd name="connsiteX88" fmla="*/ 9356962 w 12210216"/>
              <a:gd name="connsiteY88" fmla="*/ 696092 h 1002962"/>
              <a:gd name="connsiteX89" fmla="*/ 9370473 w 12210216"/>
              <a:gd name="connsiteY89" fmla="*/ 696092 h 1002962"/>
              <a:gd name="connsiteX90" fmla="*/ 9370473 w 12210216"/>
              <a:gd name="connsiteY90" fmla="*/ 713387 h 1002962"/>
              <a:gd name="connsiteX91" fmla="*/ 9375878 w 12210216"/>
              <a:gd name="connsiteY91" fmla="*/ 713387 h 1002962"/>
              <a:gd name="connsiteX92" fmla="*/ 9375878 w 12210216"/>
              <a:gd name="connsiteY92" fmla="*/ 698254 h 1002962"/>
              <a:gd name="connsiteX93" fmla="*/ 9386687 w 12210216"/>
              <a:gd name="connsiteY93" fmla="*/ 698254 h 1002962"/>
              <a:gd name="connsiteX94" fmla="*/ 9386687 w 12210216"/>
              <a:gd name="connsiteY94" fmla="*/ 711225 h 1002962"/>
              <a:gd name="connsiteX95" fmla="*/ 9394794 w 12210216"/>
              <a:gd name="connsiteY95" fmla="*/ 711225 h 1002962"/>
              <a:gd name="connsiteX96" fmla="*/ 9394794 w 12210216"/>
              <a:gd name="connsiteY96" fmla="*/ 706901 h 1002962"/>
              <a:gd name="connsiteX97" fmla="*/ 9459648 w 12210216"/>
              <a:gd name="connsiteY97" fmla="*/ 706901 h 1002962"/>
              <a:gd name="connsiteX98" fmla="*/ 9459648 w 12210216"/>
              <a:gd name="connsiteY98" fmla="*/ 717710 h 1002962"/>
              <a:gd name="connsiteX99" fmla="*/ 9467754 w 12210216"/>
              <a:gd name="connsiteY99" fmla="*/ 717710 h 1002962"/>
              <a:gd name="connsiteX100" fmla="*/ 9467754 w 12210216"/>
              <a:gd name="connsiteY100" fmla="*/ 735004 h 1002962"/>
              <a:gd name="connsiteX101" fmla="*/ 9489372 w 12210216"/>
              <a:gd name="connsiteY101" fmla="*/ 724195 h 1002962"/>
              <a:gd name="connsiteX102" fmla="*/ 9497479 w 12210216"/>
              <a:gd name="connsiteY102" fmla="*/ 683122 h 1002962"/>
              <a:gd name="connsiteX103" fmla="*/ 9505586 w 12210216"/>
              <a:gd name="connsiteY103" fmla="*/ 680960 h 1002962"/>
              <a:gd name="connsiteX104" fmla="*/ 9508288 w 12210216"/>
              <a:gd name="connsiteY104" fmla="*/ 611783 h 1002962"/>
              <a:gd name="connsiteX105" fmla="*/ 9510990 w 12210216"/>
              <a:gd name="connsiteY105" fmla="*/ 680960 h 1002962"/>
              <a:gd name="connsiteX106" fmla="*/ 9519097 w 12210216"/>
              <a:gd name="connsiteY106" fmla="*/ 683122 h 1002962"/>
              <a:gd name="connsiteX107" fmla="*/ 9519097 w 12210216"/>
              <a:gd name="connsiteY107" fmla="*/ 596651 h 1002962"/>
              <a:gd name="connsiteX108" fmla="*/ 9524502 w 12210216"/>
              <a:gd name="connsiteY108" fmla="*/ 596651 h 1002962"/>
              <a:gd name="connsiteX109" fmla="*/ 9524502 w 12210216"/>
              <a:gd name="connsiteY109" fmla="*/ 564224 h 1002962"/>
              <a:gd name="connsiteX110" fmla="*/ 9575845 w 12210216"/>
              <a:gd name="connsiteY110" fmla="*/ 564224 h 1002962"/>
              <a:gd name="connsiteX111" fmla="*/ 9575845 w 12210216"/>
              <a:gd name="connsiteY111" fmla="*/ 596651 h 1002962"/>
              <a:gd name="connsiteX112" fmla="*/ 9583952 w 12210216"/>
              <a:gd name="connsiteY112" fmla="*/ 596651 h 1002962"/>
              <a:gd name="connsiteX113" fmla="*/ 9583952 w 12210216"/>
              <a:gd name="connsiteY113" fmla="*/ 514503 h 1002962"/>
              <a:gd name="connsiteX114" fmla="*/ 9602867 w 12210216"/>
              <a:gd name="connsiteY114" fmla="*/ 514503 h 1002962"/>
              <a:gd name="connsiteX115" fmla="*/ 9602867 w 12210216"/>
              <a:gd name="connsiteY115" fmla="*/ 499370 h 1002962"/>
              <a:gd name="connsiteX116" fmla="*/ 9632592 w 12210216"/>
              <a:gd name="connsiteY116" fmla="*/ 499370 h 1002962"/>
              <a:gd name="connsiteX117" fmla="*/ 9632592 w 12210216"/>
              <a:gd name="connsiteY117" fmla="*/ 490723 h 1002962"/>
              <a:gd name="connsiteX118" fmla="*/ 9651508 w 12210216"/>
              <a:gd name="connsiteY118" fmla="*/ 490723 h 1002962"/>
              <a:gd name="connsiteX119" fmla="*/ 9651508 w 12210216"/>
              <a:gd name="connsiteY119" fmla="*/ 499370 h 1002962"/>
              <a:gd name="connsiteX120" fmla="*/ 9659614 w 12210216"/>
              <a:gd name="connsiteY120" fmla="*/ 499370 h 1002962"/>
              <a:gd name="connsiteX121" fmla="*/ 9659614 w 12210216"/>
              <a:gd name="connsiteY121" fmla="*/ 495047 h 1002962"/>
              <a:gd name="connsiteX122" fmla="*/ 9673126 w 12210216"/>
              <a:gd name="connsiteY122" fmla="*/ 495047 h 1002962"/>
              <a:gd name="connsiteX123" fmla="*/ 9673126 w 12210216"/>
              <a:gd name="connsiteY123" fmla="*/ 499370 h 1002962"/>
              <a:gd name="connsiteX124" fmla="*/ 9678530 w 12210216"/>
              <a:gd name="connsiteY124" fmla="*/ 499370 h 1002962"/>
              <a:gd name="connsiteX125" fmla="*/ 9678530 w 12210216"/>
              <a:gd name="connsiteY125" fmla="*/ 490723 h 1002962"/>
              <a:gd name="connsiteX126" fmla="*/ 9702851 w 12210216"/>
              <a:gd name="connsiteY126" fmla="*/ 490723 h 1002962"/>
              <a:gd name="connsiteX127" fmla="*/ 9702851 w 12210216"/>
              <a:gd name="connsiteY127" fmla="*/ 499370 h 1002962"/>
              <a:gd name="connsiteX128" fmla="*/ 9743384 w 12210216"/>
              <a:gd name="connsiteY128" fmla="*/ 499370 h 1002962"/>
              <a:gd name="connsiteX129" fmla="*/ 9743384 w 12210216"/>
              <a:gd name="connsiteY129" fmla="*/ 512341 h 1002962"/>
              <a:gd name="connsiteX130" fmla="*/ 9778514 w 12210216"/>
              <a:gd name="connsiteY130" fmla="*/ 512341 h 1002962"/>
              <a:gd name="connsiteX131" fmla="*/ 9778514 w 12210216"/>
              <a:gd name="connsiteY131" fmla="*/ 542606 h 1002962"/>
              <a:gd name="connsiteX132" fmla="*/ 9786620 w 12210216"/>
              <a:gd name="connsiteY132" fmla="*/ 542606 h 1002962"/>
              <a:gd name="connsiteX133" fmla="*/ 9786620 w 12210216"/>
              <a:gd name="connsiteY133" fmla="*/ 551253 h 1002962"/>
              <a:gd name="connsiteX134" fmla="*/ 9792025 w 12210216"/>
              <a:gd name="connsiteY134" fmla="*/ 551253 h 1002962"/>
              <a:gd name="connsiteX135" fmla="*/ 9792025 w 12210216"/>
              <a:gd name="connsiteY135" fmla="*/ 581518 h 1002962"/>
              <a:gd name="connsiteX136" fmla="*/ 9800132 w 12210216"/>
              <a:gd name="connsiteY136" fmla="*/ 581518 h 1002962"/>
              <a:gd name="connsiteX137" fmla="*/ 9800132 w 12210216"/>
              <a:gd name="connsiteY137" fmla="*/ 588003 h 1002962"/>
              <a:gd name="connsiteX138" fmla="*/ 9810941 w 12210216"/>
              <a:gd name="connsiteY138" fmla="*/ 588003 h 1002962"/>
              <a:gd name="connsiteX139" fmla="*/ 9810941 w 12210216"/>
              <a:gd name="connsiteY139" fmla="*/ 618268 h 1002962"/>
              <a:gd name="connsiteX140" fmla="*/ 9832559 w 12210216"/>
              <a:gd name="connsiteY140" fmla="*/ 618268 h 1002962"/>
              <a:gd name="connsiteX141" fmla="*/ 9832559 w 12210216"/>
              <a:gd name="connsiteY141" fmla="*/ 642048 h 1002962"/>
              <a:gd name="connsiteX142" fmla="*/ 9835261 w 12210216"/>
              <a:gd name="connsiteY142" fmla="*/ 642048 h 1002962"/>
              <a:gd name="connsiteX143" fmla="*/ 9835261 w 12210216"/>
              <a:gd name="connsiteY143" fmla="*/ 655019 h 1002962"/>
              <a:gd name="connsiteX144" fmla="*/ 9843368 w 12210216"/>
              <a:gd name="connsiteY144" fmla="*/ 655019 h 1002962"/>
              <a:gd name="connsiteX145" fmla="*/ 9843368 w 12210216"/>
              <a:gd name="connsiteY145" fmla="*/ 678798 h 1002962"/>
              <a:gd name="connsiteX146" fmla="*/ 9856879 w 12210216"/>
              <a:gd name="connsiteY146" fmla="*/ 678798 h 1002962"/>
              <a:gd name="connsiteX147" fmla="*/ 9856879 w 12210216"/>
              <a:gd name="connsiteY147" fmla="*/ 680960 h 1002962"/>
              <a:gd name="connsiteX148" fmla="*/ 9859582 w 12210216"/>
              <a:gd name="connsiteY148" fmla="*/ 680960 h 1002962"/>
              <a:gd name="connsiteX149" fmla="*/ 9859582 w 12210216"/>
              <a:gd name="connsiteY149" fmla="*/ 696092 h 1002962"/>
              <a:gd name="connsiteX150" fmla="*/ 9875795 w 12210216"/>
              <a:gd name="connsiteY150" fmla="*/ 680960 h 1002962"/>
              <a:gd name="connsiteX151" fmla="*/ 9913627 w 12210216"/>
              <a:gd name="connsiteY151" fmla="*/ 680960 h 1002962"/>
              <a:gd name="connsiteX152" fmla="*/ 9913627 w 12210216"/>
              <a:gd name="connsiteY152" fmla="*/ 767431 h 1002962"/>
              <a:gd name="connsiteX153" fmla="*/ 9921734 w 12210216"/>
              <a:gd name="connsiteY153" fmla="*/ 767431 h 1002962"/>
              <a:gd name="connsiteX154" fmla="*/ 9929840 w 12210216"/>
              <a:gd name="connsiteY154" fmla="*/ 756622 h 1002962"/>
              <a:gd name="connsiteX155" fmla="*/ 9929840 w 12210216"/>
              <a:gd name="connsiteY155" fmla="*/ 771755 h 1002962"/>
              <a:gd name="connsiteX156" fmla="*/ 9935245 w 12210216"/>
              <a:gd name="connsiteY156" fmla="*/ 771755 h 1002962"/>
              <a:gd name="connsiteX157" fmla="*/ 9935245 w 12210216"/>
              <a:gd name="connsiteY157" fmla="*/ 726357 h 1002962"/>
              <a:gd name="connsiteX158" fmla="*/ 9943352 w 12210216"/>
              <a:gd name="connsiteY158" fmla="*/ 726357 h 1002962"/>
              <a:gd name="connsiteX159" fmla="*/ 9943352 w 12210216"/>
              <a:gd name="connsiteY159" fmla="*/ 661504 h 1002962"/>
              <a:gd name="connsiteX160" fmla="*/ 9954160 w 12210216"/>
              <a:gd name="connsiteY160" fmla="*/ 661504 h 1002962"/>
              <a:gd name="connsiteX161" fmla="*/ 9970374 w 12210216"/>
              <a:gd name="connsiteY161" fmla="*/ 618268 h 1002962"/>
              <a:gd name="connsiteX162" fmla="*/ 9983885 w 12210216"/>
              <a:gd name="connsiteY162" fmla="*/ 618268 h 1002962"/>
              <a:gd name="connsiteX163" fmla="*/ 9997396 w 12210216"/>
              <a:gd name="connsiteY163" fmla="*/ 661504 h 1002962"/>
              <a:gd name="connsiteX164" fmla="*/ 10008206 w 12210216"/>
              <a:gd name="connsiteY164" fmla="*/ 661504 h 1002962"/>
              <a:gd name="connsiteX165" fmla="*/ 10008206 w 12210216"/>
              <a:gd name="connsiteY165" fmla="*/ 700416 h 1002962"/>
              <a:gd name="connsiteX166" fmla="*/ 10027121 w 12210216"/>
              <a:gd name="connsiteY166" fmla="*/ 700416 h 1002962"/>
              <a:gd name="connsiteX167" fmla="*/ 10027121 w 12210216"/>
              <a:gd name="connsiteY167" fmla="*/ 717710 h 1002962"/>
              <a:gd name="connsiteX168" fmla="*/ 10032526 w 12210216"/>
              <a:gd name="connsiteY168" fmla="*/ 717710 h 1002962"/>
              <a:gd name="connsiteX169" fmla="*/ 10032526 w 12210216"/>
              <a:gd name="connsiteY169" fmla="*/ 700416 h 1002962"/>
              <a:gd name="connsiteX170" fmla="*/ 10048740 w 12210216"/>
              <a:gd name="connsiteY170" fmla="*/ 700416 h 1002962"/>
              <a:gd name="connsiteX171" fmla="*/ 10048740 w 12210216"/>
              <a:gd name="connsiteY171" fmla="*/ 713387 h 1002962"/>
              <a:gd name="connsiteX172" fmla="*/ 10089273 w 12210216"/>
              <a:gd name="connsiteY172" fmla="*/ 713387 h 1002962"/>
              <a:gd name="connsiteX173" fmla="*/ 10089273 w 12210216"/>
              <a:gd name="connsiteY173" fmla="*/ 676636 h 1002962"/>
              <a:gd name="connsiteX174" fmla="*/ 10102784 w 12210216"/>
              <a:gd name="connsiteY174" fmla="*/ 676636 h 1002962"/>
              <a:gd name="connsiteX175" fmla="*/ 10102784 w 12210216"/>
              <a:gd name="connsiteY175" fmla="*/ 698254 h 1002962"/>
              <a:gd name="connsiteX176" fmla="*/ 10105487 w 12210216"/>
              <a:gd name="connsiteY176" fmla="*/ 698254 h 1002962"/>
              <a:gd name="connsiteX177" fmla="*/ 10105487 w 12210216"/>
              <a:gd name="connsiteY177" fmla="*/ 665827 h 1002962"/>
              <a:gd name="connsiteX178" fmla="*/ 10135212 w 12210216"/>
              <a:gd name="connsiteY178" fmla="*/ 665827 h 1002962"/>
              <a:gd name="connsiteX179" fmla="*/ 10135212 w 12210216"/>
              <a:gd name="connsiteY179" fmla="*/ 652857 h 1002962"/>
              <a:gd name="connsiteX180" fmla="*/ 10143318 w 12210216"/>
              <a:gd name="connsiteY180" fmla="*/ 652857 h 1002962"/>
              <a:gd name="connsiteX181" fmla="*/ 10143318 w 12210216"/>
              <a:gd name="connsiteY181" fmla="*/ 637724 h 1002962"/>
              <a:gd name="connsiteX182" fmla="*/ 10148723 w 12210216"/>
              <a:gd name="connsiteY182" fmla="*/ 637724 h 1002962"/>
              <a:gd name="connsiteX183" fmla="*/ 10148723 w 12210216"/>
              <a:gd name="connsiteY183" fmla="*/ 644210 h 1002962"/>
              <a:gd name="connsiteX184" fmla="*/ 10173043 w 12210216"/>
              <a:gd name="connsiteY184" fmla="*/ 644210 h 1002962"/>
              <a:gd name="connsiteX185" fmla="*/ 10173043 w 12210216"/>
              <a:gd name="connsiteY185" fmla="*/ 637724 h 1002962"/>
              <a:gd name="connsiteX186" fmla="*/ 10181150 w 12210216"/>
              <a:gd name="connsiteY186" fmla="*/ 637724 h 1002962"/>
              <a:gd name="connsiteX187" fmla="*/ 10181150 w 12210216"/>
              <a:gd name="connsiteY187" fmla="*/ 648533 h 1002962"/>
              <a:gd name="connsiteX188" fmla="*/ 10232493 w 12210216"/>
              <a:gd name="connsiteY188" fmla="*/ 648533 h 1002962"/>
              <a:gd name="connsiteX189" fmla="*/ 10232493 w 12210216"/>
              <a:gd name="connsiteY189" fmla="*/ 786887 h 1002962"/>
              <a:gd name="connsiteX190" fmla="*/ 10248706 w 12210216"/>
              <a:gd name="connsiteY190" fmla="*/ 786887 h 1002962"/>
              <a:gd name="connsiteX191" fmla="*/ 10248706 w 12210216"/>
              <a:gd name="connsiteY191" fmla="*/ 773916 h 1002962"/>
              <a:gd name="connsiteX192" fmla="*/ 10254111 w 12210216"/>
              <a:gd name="connsiteY192" fmla="*/ 773916 h 1002962"/>
              <a:gd name="connsiteX193" fmla="*/ 10254111 w 12210216"/>
              <a:gd name="connsiteY193" fmla="*/ 786887 h 1002962"/>
              <a:gd name="connsiteX194" fmla="*/ 10294645 w 12210216"/>
              <a:gd name="connsiteY194" fmla="*/ 786887 h 1002962"/>
              <a:gd name="connsiteX195" fmla="*/ 10294645 w 12210216"/>
              <a:gd name="connsiteY195" fmla="*/ 756622 h 1002962"/>
              <a:gd name="connsiteX196" fmla="*/ 10310858 w 12210216"/>
              <a:gd name="connsiteY196" fmla="*/ 756622 h 1002962"/>
              <a:gd name="connsiteX197" fmla="*/ 10313560 w 12210216"/>
              <a:gd name="connsiteY197" fmla="*/ 754460 h 1002962"/>
              <a:gd name="connsiteX198" fmla="*/ 10327072 w 12210216"/>
              <a:gd name="connsiteY198" fmla="*/ 754460 h 1002962"/>
              <a:gd name="connsiteX199" fmla="*/ 10332476 w 12210216"/>
              <a:gd name="connsiteY199" fmla="*/ 756622 h 1002962"/>
              <a:gd name="connsiteX200" fmla="*/ 10345988 w 12210216"/>
              <a:gd name="connsiteY200" fmla="*/ 756622 h 1002962"/>
              <a:gd name="connsiteX201" fmla="*/ 10345988 w 12210216"/>
              <a:gd name="connsiteY201" fmla="*/ 786887 h 1002962"/>
              <a:gd name="connsiteX202" fmla="*/ 10356796 w 12210216"/>
              <a:gd name="connsiteY202" fmla="*/ 786887 h 1002962"/>
              <a:gd name="connsiteX203" fmla="*/ 10356796 w 12210216"/>
              <a:gd name="connsiteY203" fmla="*/ 804181 h 1002962"/>
              <a:gd name="connsiteX204" fmla="*/ 10386521 w 12210216"/>
              <a:gd name="connsiteY204" fmla="*/ 806343 h 1002962"/>
              <a:gd name="connsiteX205" fmla="*/ 10386521 w 12210216"/>
              <a:gd name="connsiteY205" fmla="*/ 789049 h 1002962"/>
              <a:gd name="connsiteX206" fmla="*/ 10489207 w 12210216"/>
              <a:gd name="connsiteY206" fmla="*/ 789049 h 1002962"/>
              <a:gd name="connsiteX207" fmla="*/ 10489207 w 12210216"/>
              <a:gd name="connsiteY207" fmla="*/ 806343 h 1002962"/>
              <a:gd name="connsiteX208" fmla="*/ 10502718 w 12210216"/>
              <a:gd name="connsiteY208" fmla="*/ 806343 h 1002962"/>
              <a:gd name="connsiteX209" fmla="*/ 10502718 w 12210216"/>
              <a:gd name="connsiteY209" fmla="*/ 810667 h 1002962"/>
              <a:gd name="connsiteX210" fmla="*/ 10494612 w 12210216"/>
              <a:gd name="connsiteY210" fmla="*/ 810667 h 1002962"/>
              <a:gd name="connsiteX211" fmla="*/ 10494612 w 12210216"/>
              <a:gd name="connsiteY211" fmla="*/ 814322 h 1002962"/>
              <a:gd name="connsiteX212" fmla="*/ 10564926 w 12210216"/>
              <a:gd name="connsiteY212" fmla="*/ 814322 h 1002962"/>
              <a:gd name="connsiteX213" fmla="*/ 10567572 w 12210216"/>
              <a:gd name="connsiteY213" fmla="*/ 782563 h 1002962"/>
              <a:gd name="connsiteX214" fmla="*/ 10575679 w 12210216"/>
              <a:gd name="connsiteY214" fmla="*/ 782563 h 1002962"/>
              <a:gd name="connsiteX215" fmla="*/ 10578015 w 12210216"/>
              <a:gd name="connsiteY215" fmla="*/ 814322 h 1002962"/>
              <a:gd name="connsiteX216" fmla="*/ 10589557 w 12210216"/>
              <a:gd name="connsiteY216" fmla="*/ 814322 h 1002962"/>
              <a:gd name="connsiteX217" fmla="*/ 10591893 w 12210216"/>
              <a:gd name="connsiteY217" fmla="*/ 782563 h 1002962"/>
              <a:gd name="connsiteX218" fmla="*/ 10600000 w 12210216"/>
              <a:gd name="connsiteY218" fmla="*/ 782563 h 1002962"/>
              <a:gd name="connsiteX219" fmla="*/ 10602335 w 12210216"/>
              <a:gd name="connsiteY219" fmla="*/ 814322 h 1002962"/>
              <a:gd name="connsiteX220" fmla="*/ 10672960 w 12210216"/>
              <a:gd name="connsiteY220" fmla="*/ 814322 h 1002962"/>
              <a:gd name="connsiteX221" fmla="*/ 10672960 w 12210216"/>
              <a:gd name="connsiteY221" fmla="*/ 808505 h 1002962"/>
              <a:gd name="connsiteX222" fmla="*/ 10689174 w 12210216"/>
              <a:gd name="connsiteY222" fmla="*/ 808505 h 1002962"/>
              <a:gd name="connsiteX223" fmla="*/ 10689174 w 12210216"/>
              <a:gd name="connsiteY223" fmla="*/ 814322 h 1002962"/>
              <a:gd name="connsiteX224" fmla="*/ 10713494 w 12210216"/>
              <a:gd name="connsiteY224" fmla="*/ 814322 h 1002962"/>
              <a:gd name="connsiteX225" fmla="*/ 10713494 w 12210216"/>
              <a:gd name="connsiteY225" fmla="*/ 810667 h 1002962"/>
              <a:gd name="connsiteX226" fmla="*/ 10721601 w 12210216"/>
              <a:gd name="connsiteY226" fmla="*/ 810667 h 1002962"/>
              <a:gd name="connsiteX227" fmla="*/ 10721601 w 12210216"/>
              <a:gd name="connsiteY227" fmla="*/ 814322 h 1002962"/>
              <a:gd name="connsiteX228" fmla="*/ 10729708 w 12210216"/>
              <a:gd name="connsiteY228" fmla="*/ 814322 h 1002962"/>
              <a:gd name="connsiteX229" fmla="*/ 10729708 w 12210216"/>
              <a:gd name="connsiteY229" fmla="*/ 806343 h 1002962"/>
              <a:gd name="connsiteX230" fmla="*/ 10740517 w 12210216"/>
              <a:gd name="connsiteY230" fmla="*/ 806343 h 1002962"/>
              <a:gd name="connsiteX231" fmla="*/ 10740517 w 12210216"/>
              <a:gd name="connsiteY231" fmla="*/ 799858 h 1002962"/>
              <a:gd name="connsiteX232" fmla="*/ 10751326 w 12210216"/>
              <a:gd name="connsiteY232" fmla="*/ 799858 h 1002962"/>
              <a:gd name="connsiteX233" fmla="*/ 10751326 w 12210216"/>
              <a:gd name="connsiteY233" fmla="*/ 806343 h 1002962"/>
              <a:gd name="connsiteX234" fmla="*/ 10897248 w 12210216"/>
              <a:gd name="connsiteY234" fmla="*/ 806343 h 1002962"/>
              <a:gd name="connsiteX235" fmla="*/ 10897248 w 12210216"/>
              <a:gd name="connsiteY235" fmla="*/ 810667 h 1002962"/>
              <a:gd name="connsiteX236" fmla="*/ 10913461 w 12210216"/>
              <a:gd name="connsiteY236" fmla="*/ 810667 h 1002962"/>
              <a:gd name="connsiteX237" fmla="*/ 10913461 w 12210216"/>
              <a:gd name="connsiteY237" fmla="*/ 806343 h 1002962"/>
              <a:gd name="connsiteX238" fmla="*/ 10935079 w 12210216"/>
              <a:gd name="connsiteY238" fmla="*/ 806343 h 1002962"/>
              <a:gd name="connsiteX239" fmla="*/ 10935079 w 12210216"/>
              <a:gd name="connsiteY239" fmla="*/ 812828 h 1002962"/>
              <a:gd name="connsiteX240" fmla="*/ 10953995 w 12210216"/>
              <a:gd name="connsiteY240" fmla="*/ 812828 h 1002962"/>
              <a:gd name="connsiteX241" fmla="*/ 10953995 w 12210216"/>
              <a:gd name="connsiteY241" fmla="*/ 814322 h 1002962"/>
              <a:gd name="connsiteX242" fmla="*/ 10997231 w 12210216"/>
              <a:gd name="connsiteY242" fmla="*/ 814322 h 1002962"/>
              <a:gd name="connsiteX243" fmla="*/ 10997231 w 12210216"/>
              <a:gd name="connsiteY243" fmla="*/ 797696 h 1002962"/>
              <a:gd name="connsiteX244" fmla="*/ 11005338 w 12210216"/>
              <a:gd name="connsiteY244" fmla="*/ 797696 h 1002962"/>
              <a:gd name="connsiteX245" fmla="*/ 11005338 w 12210216"/>
              <a:gd name="connsiteY245" fmla="*/ 814322 h 1002962"/>
              <a:gd name="connsiteX246" fmla="*/ 11013445 w 12210216"/>
              <a:gd name="connsiteY246" fmla="*/ 814322 h 1002962"/>
              <a:gd name="connsiteX247" fmla="*/ 11013445 w 12210216"/>
              <a:gd name="connsiteY247" fmla="*/ 810667 h 1002962"/>
              <a:gd name="connsiteX248" fmla="*/ 11064788 w 12210216"/>
              <a:gd name="connsiteY248" fmla="*/ 810667 h 1002962"/>
              <a:gd name="connsiteX249" fmla="*/ 11064788 w 12210216"/>
              <a:gd name="connsiteY249" fmla="*/ 814322 h 1002962"/>
              <a:gd name="connsiteX250" fmla="*/ 11079413 w 12210216"/>
              <a:gd name="connsiteY250" fmla="*/ 814322 h 1002962"/>
              <a:gd name="connsiteX251" fmla="*/ 11099917 w 12210216"/>
              <a:gd name="connsiteY251" fmla="*/ 404252 h 1002962"/>
              <a:gd name="connsiteX252" fmla="*/ 11083703 w 12210216"/>
              <a:gd name="connsiteY252" fmla="*/ 382634 h 1002962"/>
              <a:gd name="connsiteX253" fmla="*/ 11075596 w 12210216"/>
              <a:gd name="connsiteY253" fmla="*/ 378311 h 1002962"/>
              <a:gd name="connsiteX254" fmla="*/ 11086406 w 12210216"/>
              <a:gd name="connsiteY254" fmla="*/ 354531 h 1002962"/>
              <a:gd name="connsiteX255" fmla="*/ 11086406 w 12210216"/>
              <a:gd name="connsiteY255" fmla="*/ 337237 h 1002962"/>
              <a:gd name="connsiteX256" fmla="*/ 11105321 w 12210216"/>
              <a:gd name="connsiteY256" fmla="*/ 337237 h 1002962"/>
              <a:gd name="connsiteX257" fmla="*/ 11105321 w 12210216"/>
              <a:gd name="connsiteY257" fmla="*/ 315619 h 1002962"/>
              <a:gd name="connsiteX258" fmla="*/ 11108024 w 12210216"/>
              <a:gd name="connsiteY258" fmla="*/ 311296 h 1002962"/>
              <a:gd name="connsiteX259" fmla="*/ 11108024 w 12210216"/>
              <a:gd name="connsiteY259" fmla="*/ 233472 h 1002962"/>
              <a:gd name="connsiteX260" fmla="*/ 11105321 w 12210216"/>
              <a:gd name="connsiteY260" fmla="*/ 226986 h 1002962"/>
              <a:gd name="connsiteX261" fmla="*/ 11113428 w 12210216"/>
              <a:gd name="connsiteY261" fmla="*/ 220501 h 1002962"/>
              <a:gd name="connsiteX262" fmla="*/ 11113428 w 12210216"/>
              <a:gd name="connsiteY262" fmla="*/ 162133 h 1002962"/>
              <a:gd name="connsiteX263" fmla="*/ 11116130 w 12210216"/>
              <a:gd name="connsiteY263" fmla="*/ 157810 h 1002962"/>
              <a:gd name="connsiteX264" fmla="*/ 11116130 w 12210216"/>
              <a:gd name="connsiteY264" fmla="*/ 101603 h 1002962"/>
              <a:gd name="connsiteX265" fmla="*/ 11118833 w 12210216"/>
              <a:gd name="connsiteY265" fmla="*/ 99442 h 1002962"/>
              <a:gd name="connsiteX266" fmla="*/ 11118833 w 12210216"/>
              <a:gd name="connsiteY266" fmla="*/ 82147 h 1002962"/>
              <a:gd name="connsiteX267" fmla="*/ 11121535 w 12210216"/>
              <a:gd name="connsiteY267" fmla="*/ 79986 h 1002962"/>
              <a:gd name="connsiteX268" fmla="*/ 11124237 w 12210216"/>
              <a:gd name="connsiteY268" fmla="*/ 82147 h 1002962"/>
              <a:gd name="connsiteX269" fmla="*/ 11124237 w 12210216"/>
              <a:gd name="connsiteY269" fmla="*/ 99442 h 1002962"/>
              <a:gd name="connsiteX270" fmla="*/ 11126939 w 12210216"/>
              <a:gd name="connsiteY270" fmla="*/ 101603 h 1002962"/>
              <a:gd name="connsiteX271" fmla="*/ 11126939 w 12210216"/>
              <a:gd name="connsiteY271" fmla="*/ 157810 h 1002962"/>
              <a:gd name="connsiteX272" fmla="*/ 11129642 w 12210216"/>
              <a:gd name="connsiteY272" fmla="*/ 162133 h 1002962"/>
              <a:gd name="connsiteX273" fmla="*/ 11129642 w 12210216"/>
              <a:gd name="connsiteY273" fmla="*/ 220501 h 1002962"/>
              <a:gd name="connsiteX274" fmla="*/ 11137748 w 12210216"/>
              <a:gd name="connsiteY274" fmla="*/ 226986 h 1002962"/>
              <a:gd name="connsiteX275" fmla="*/ 11135046 w 12210216"/>
              <a:gd name="connsiteY275" fmla="*/ 233472 h 1002962"/>
              <a:gd name="connsiteX276" fmla="*/ 11135046 w 12210216"/>
              <a:gd name="connsiteY276" fmla="*/ 311296 h 1002962"/>
              <a:gd name="connsiteX277" fmla="*/ 11137748 w 12210216"/>
              <a:gd name="connsiteY277" fmla="*/ 315619 h 1002962"/>
              <a:gd name="connsiteX278" fmla="*/ 11137748 w 12210216"/>
              <a:gd name="connsiteY278" fmla="*/ 337237 h 1002962"/>
              <a:gd name="connsiteX279" fmla="*/ 11156664 w 12210216"/>
              <a:gd name="connsiteY279" fmla="*/ 337237 h 1002962"/>
              <a:gd name="connsiteX280" fmla="*/ 11156664 w 12210216"/>
              <a:gd name="connsiteY280" fmla="*/ 354531 h 1002962"/>
              <a:gd name="connsiteX281" fmla="*/ 11167473 w 12210216"/>
              <a:gd name="connsiteY281" fmla="*/ 378311 h 1002962"/>
              <a:gd name="connsiteX282" fmla="*/ 11159366 w 12210216"/>
              <a:gd name="connsiteY282" fmla="*/ 382634 h 1002962"/>
              <a:gd name="connsiteX283" fmla="*/ 11143153 w 12210216"/>
              <a:gd name="connsiteY283" fmla="*/ 404252 h 1002962"/>
              <a:gd name="connsiteX284" fmla="*/ 11153962 w 12210216"/>
              <a:gd name="connsiteY284" fmla="*/ 657180 h 1002962"/>
              <a:gd name="connsiteX285" fmla="*/ 11240434 w 12210216"/>
              <a:gd name="connsiteY285" fmla="*/ 657180 h 1002962"/>
              <a:gd name="connsiteX286" fmla="*/ 11240434 w 12210216"/>
              <a:gd name="connsiteY286" fmla="*/ 732843 h 1002962"/>
              <a:gd name="connsiteX287" fmla="*/ 11251243 w 12210216"/>
              <a:gd name="connsiteY287" fmla="*/ 732843 h 1002962"/>
              <a:gd name="connsiteX288" fmla="*/ 11253945 w 12210216"/>
              <a:gd name="connsiteY288" fmla="*/ 726357 h 1002962"/>
              <a:gd name="connsiteX289" fmla="*/ 11262052 w 12210216"/>
              <a:gd name="connsiteY289" fmla="*/ 726357 h 1002962"/>
              <a:gd name="connsiteX290" fmla="*/ 11264754 w 12210216"/>
              <a:gd name="connsiteY290" fmla="*/ 735004 h 1002962"/>
              <a:gd name="connsiteX291" fmla="*/ 11280968 w 12210216"/>
              <a:gd name="connsiteY291" fmla="*/ 735004 h 1002962"/>
              <a:gd name="connsiteX292" fmla="*/ 11280968 w 12210216"/>
              <a:gd name="connsiteY292" fmla="*/ 728519 h 1002962"/>
              <a:gd name="connsiteX293" fmla="*/ 11310693 w 12210216"/>
              <a:gd name="connsiteY293" fmla="*/ 728519 h 1002962"/>
              <a:gd name="connsiteX294" fmla="*/ 11310693 w 12210216"/>
              <a:gd name="connsiteY294" fmla="*/ 735004 h 1002962"/>
              <a:gd name="connsiteX295" fmla="*/ 11337715 w 12210216"/>
              <a:gd name="connsiteY295" fmla="*/ 735004 h 1002962"/>
              <a:gd name="connsiteX296" fmla="*/ 11337715 w 12210216"/>
              <a:gd name="connsiteY296" fmla="*/ 780402 h 1002962"/>
              <a:gd name="connsiteX297" fmla="*/ 11356631 w 12210216"/>
              <a:gd name="connsiteY297" fmla="*/ 780402 h 1002962"/>
              <a:gd name="connsiteX298" fmla="*/ 11356631 w 12210216"/>
              <a:gd name="connsiteY298" fmla="*/ 767431 h 1002962"/>
              <a:gd name="connsiteX299" fmla="*/ 11378249 w 12210216"/>
              <a:gd name="connsiteY299" fmla="*/ 767431 h 1002962"/>
              <a:gd name="connsiteX300" fmla="*/ 11378249 w 12210216"/>
              <a:gd name="connsiteY300" fmla="*/ 588003 h 1002962"/>
              <a:gd name="connsiteX301" fmla="*/ 11386356 w 12210216"/>
              <a:gd name="connsiteY301" fmla="*/ 581518 h 1002962"/>
              <a:gd name="connsiteX302" fmla="*/ 11483637 w 12210216"/>
              <a:gd name="connsiteY302" fmla="*/ 581518 h 1002962"/>
              <a:gd name="connsiteX303" fmla="*/ 11483637 w 12210216"/>
              <a:gd name="connsiteY303" fmla="*/ 590165 h 1002962"/>
              <a:gd name="connsiteX304" fmla="*/ 11497148 w 12210216"/>
              <a:gd name="connsiteY304" fmla="*/ 590165 h 1002962"/>
              <a:gd name="connsiteX305" fmla="*/ 11497148 w 12210216"/>
              <a:gd name="connsiteY305" fmla="*/ 704739 h 1002962"/>
              <a:gd name="connsiteX306" fmla="*/ 11526873 w 12210216"/>
              <a:gd name="connsiteY306" fmla="*/ 704739 h 1002962"/>
              <a:gd name="connsiteX307" fmla="*/ 11526873 w 12210216"/>
              <a:gd name="connsiteY307" fmla="*/ 637724 h 1002962"/>
              <a:gd name="connsiteX308" fmla="*/ 11562002 w 12210216"/>
              <a:gd name="connsiteY308" fmla="*/ 637724 h 1002962"/>
              <a:gd name="connsiteX309" fmla="*/ 11567407 w 12210216"/>
              <a:gd name="connsiteY309" fmla="*/ 633401 h 1002962"/>
              <a:gd name="connsiteX310" fmla="*/ 11578216 w 12210216"/>
              <a:gd name="connsiteY310" fmla="*/ 633401 h 1002962"/>
              <a:gd name="connsiteX311" fmla="*/ 11583620 w 12210216"/>
              <a:gd name="connsiteY311" fmla="*/ 637724 h 1002962"/>
              <a:gd name="connsiteX312" fmla="*/ 11613345 w 12210216"/>
              <a:gd name="connsiteY312" fmla="*/ 637724 h 1002962"/>
              <a:gd name="connsiteX313" fmla="*/ 11613345 w 12210216"/>
              <a:gd name="connsiteY313" fmla="*/ 520988 h 1002962"/>
              <a:gd name="connsiteX314" fmla="*/ 11689008 w 12210216"/>
              <a:gd name="connsiteY314" fmla="*/ 510179 h 1002962"/>
              <a:gd name="connsiteX315" fmla="*/ 11689008 w 12210216"/>
              <a:gd name="connsiteY315" fmla="*/ 518826 h 1002962"/>
              <a:gd name="connsiteX316" fmla="*/ 11724138 w 12210216"/>
              <a:gd name="connsiteY316" fmla="*/ 518826 h 1002962"/>
              <a:gd name="connsiteX317" fmla="*/ 11724138 w 12210216"/>
              <a:gd name="connsiteY317" fmla="*/ 773916 h 1002962"/>
              <a:gd name="connsiteX318" fmla="*/ 11753863 w 12210216"/>
              <a:gd name="connsiteY318" fmla="*/ 773916 h 1002962"/>
              <a:gd name="connsiteX319" fmla="*/ 11753863 w 12210216"/>
              <a:gd name="connsiteY319" fmla="*/ 769593 h 1002962"/>
              <a:gd name="connsiteX320" fmla="*/ 11770076 w 12210216"/>
              <a:gd name="connsiteY320" fmla="*/ 769593 h 1002962"/>
              <a:gd name="connsiteX321" fmla="*/ 11770076 w 12210216"/>
              <a:gd name="connsiteY321" fmla="*/ 773916 h 1002962"/>
              <a:gd name="connsiteX322" fmla="*/ 11802503 w 12210216"/>
              <a:gd name="connsiteY322" fmla="*/ 773916 h 1002962"/>
              <a:gd name="connsiteX323" fmla="*/ 11802503 w 12210216"/>
              <a:gd name="connsiteY323" fmla="*/ 760946 h 1002962"/>
              <a:gd name="connsiteX324" fmla="*/ 11840335 w 12210216"/>
              <a:gd name="connsiteY324" fmla="*/ 760946 h 1002962"/>
              <a:gd name="connsiteX325" fmla="*/ 11840335 w 12210216"/>
              <a:gd name="connsiteY325" fmla="*/ 756622 h 1002962"/>
              <a:gd name="connsiteX326" fmla="*/ 11856548 w 12210216"/>
              <a:gd name="connsiteY326" fmla="*/ 756622 h 1002962"/>
              <a:gd name="connsiteX327" fmla="*/ 11856548 w 12210216"/>
              <a:gd name="connsiteY327" fmla="*/ 760946 h 1002962"/>
              <a:gd name="connsiteX328" fmla="*/ 11883571 w 12210216"/>
              <a:gd name="connsiteY328" fmla="*/ 760946 h 1002962"/>
              <a:gd name="connsiteX329" fmla="*/ 11883571 w 12210216"/>
              <a:gd name="connsiteY329" fmla="*/ 743651 h 1002962"/>
              <a:gd name="connsiteX330" fmla="*/ 11894380 w 12210216"/>
              <a:gd name="connsiteY330" fmla="*/ 743651 h 1002962"/>
              <a:gd name="connsiteX331" fmla="*/ 11894380 w 12210216"/>
              <a:gd name="connsiteY331" fmla="*/ 730681 h 1002962"/>
              <a:gd name="connsiteX332" fmla="*/ 11970043 w 12210216"/>
              <a:gd name="connsiteY332" fmla="*/ 730681 h 1002962"/>
              <a:gd name="connsiteX333" fmla="*/ 11970043 w 12210216"/>
              <a:gd name="connsiteY333" fmla="*/ 700416 h 1002962"/>
              <a:gd name="connsiteX334" fmla="*/ 11994363 w 12210216"/>
              <a:gd name="connsiteY334" fmla="*/ 700416 h 1002962"/>
              <a:gd name="connsiteX335" fmla="*/ 11994363 w 12210216"/>
              <a:gd name="connsiteY335" fmla="*/ 693931 h 1002962"/>
              <a:gd name="connsiteX336" fmla="*/ 12010577 w 12210216"/>
              <a:gd name="connsiteY336" fmla="*/ 693931 h 1002962"/>
              <a:gd name="connsiteX337" fmla="*/ 12010577 w 12210216"/>
              <a:gd name="connsiteY337" fmla="*/ 700416 h 1002962"/>
              <a:gd name="connsiteX338" fmla="*/ 12032195 w 12210216"/>
              <a:gd name="connsiteY338" fmla="*/ 700416 h 1002962"/>
              <a:gd name="connsiteX339" fmla="*/ 12032195 w 12210216"/>
              <a:gd name="connsiteY339" fmla="*/ 750137 h 1002962"/>
              <a:gd name="connsiteX340" fmla="*/ 12075431 w 12210216"/>
              <a:gd name="connsiteY340" fmla="*/ 750137 h 1002962"/>
              <a:gd name="connsiteX341" fmla="*/ 12075431 w 12210216"/>
              <a:gd name="connsiteY341" fmla="*/ 724195 h 1002962"/>
              <a:gd name="connsiteX342" fmla="*/ 12126774 w 12210216"/>
              <a:gd name="connsiteY342" fmla="*/ 724195 h 1002962"/>
              <a:gd name="connsiteX343" fmla="*/ 12126774 w 12210216"/>
              <a:gd name="connsiteY343" fmla="*/ 693931 h 1002962"/>
              <a:gd name="connsiteX344" fmla="*/ 12191628 w 12210216"/>
              <a:gd name="connsiteY344" fmla="*/ 693931 h 1002962"/>
              <a:gd name="connsiteX345" fmla="*/ 12191628 w 12210216"/>
              <a:gd name="connsiteY345" fmla="*/ 775099 h 1002962"/>
              <a:gd name="connsiteX346" fmla="*/ 12191628 w 12210216"/>
              <a:gd name="connsiteY346" fmla="*/ 814322 h 1002962"/>
              <a:gd name="connsiteX347" fmla="*/ 12210216 w 12210216"/>
              <a:gd name="connsiteY347" fmla="*/ 814322 h 1002962"/>
              <a:gd name="connsiteX348" fmla="*/ 12210216 w 12210216"/>
              <a:gd name="connsiteY348" fmla="*/ 1002962 h 1002962"/>
              <a:gd name="connsiteX349" fmla="*/ 1 w 12210216"/>
              <a:gd name="connsiteY349" fmla="*/ 1002962 h 1002962"/>
              <a:gd name="connsiteX350" fmla="*/ 0 w 12210216"/>
              <a:gd name="connsiteY350" fmla="*/ 1002962 h 1002962"/>
              <a:gd name="connsiteX351" fmla="*/ 0 w 12210216"/>
              <a:gd name="connsiteY351" fmla="*/ 814322 h 1002962"/>
              <a:gd name="connsiteX352" fmla="*/ 1 w 12210216"/>
              <a:gd name="connsiteY352" fmla="*/ 814322 h 1002962"/>
              <a:gd name="connsiteX353" fmla="*/ 1 w 12210216"/>
              <a:gd name="connsiteY353" fmla="*/ 814322 h 1002962"/>
              <a:gd name="connsiteX354" fmla="*/ 1 w 12210216"/>
              <a:gd name="connsiteY354" fmla="*/ 775100 h 1002962"/>
              <a:gd name="connsiteX355" fmla="*/ 1 w 12210216"/>
              <a:gd name="connsiteY355" fmla="*/ 693932 h 1002962"/>
              <a:gd name="connsiteX356" fmla="*/ 69127 w 12210216"/>
              <a:gd name="connsiteY356" fmla="*/ 693932 h 1002962"/>
              <a:gd name="connsiteX357" fmla="*/ 69127 w 12210216"/>
              <a:gd name="connsiteY357" fmla="*/ 724196 h 1002962"/>
              <a:gd name="connsiteX358" fmla="*/ 123851 w 12210216"/>
              <a:gd name="connsiteY358" fmla="*/ 724196 h 1002962"/>
              <a:gd name="connsiteX359" fmla="*/ 123851 w 12210216"/>
              <a:gd name="connsiteY359" fmla="*/ 750138 h 1002962"/>
              <a:gd name="connsiteX360" fmla="*/ 169934 w 12210216"/>
              <a:gd name="connsiteY360" fmla="*/ 750138 h 1002962"/>
              <a:gd name="connsiteX361" fmla="*/ 169934 w 12210216"/>
              <a:gd name="connsiteY361" fmla="*/ 700417 h 1002962"/>
              <a:gd name="connsiteX362" fmla="*/ 192976 w 12210216"/>
              <a:gd name="connsiteY362" fmla="*/ 700417 h 1002962"/>
              <a:gd name="connsiteX363" fmla="*/ 192976 w 12210216"/>
              <a:gd name="connsiteY363" fmla="*/ 693932 h 1002962"/>
              <a:gd name="connsiteX364" fmla="*/ 210257 w 12210216"/>
              <a:gd name="connsiteY364" fmla="*/ 693932 h 1002962"/>
              <a:gd name="connsiteX365" fmla="*/ 210257 w 12210216"/>
              <a:gd name="connsiteY365" fmla="*/ 700417 h 1002962"/>
              <a:gd name="connsiteX366" fmla="*/ 236179 w 12210216"/>
              <a:gd name="connsiteY366" fmla="*/ 700417 h 1002962"/>
              <a:gd name="connsiteX367" fmla="*/ 236179 w 12210216"/>
              <a:gd name="connsiteY367" fmla="*/ 730682 h 1002962"/>
              <a:gd name="connsiteX368" fmla="*/ 316825 w 12210216"/>
              <a:gd name="connsiteY368" fmla="*/ 730682 h 1002962"/>
              <a:gd name="connsiteX369" fmla="*/ 316825 w 12210216"/>
              <a:gd name="connsiteY369" fmla="*/ 743652 h 1002962"/>
              <a:gd name="connsiteX370" fmla="*/ 328346 w 12210216"/>
              <a:gd name="connsiteY370" fmla="*/ 743652 h 1002962"/>
              <a:gd name="connsiteX371" fmla="*/ 328346 w 12210216"/>
              <a:gd name="connsiteY371" fmla="*/ 760947 h 1002962"/>
              <a:gd name="connsiteX372" fmla="*/ 357148 w 12210216"/>
              <a:gd name="connsiteY372" fmla="*/ 760947 h 1002962"/>
              <a:gd name="connsiteX373" fmla="*/ 357148 w 12210216"/>
              <a:gd name="connsiteY373" fmla="*/ 756623 h 1002962"/>
              <a:gd name="connsiteX374" fmla="*/ 374429 w 12210216"/>
              <a:gd name="connsiteY374" fmla="*/ 756623 h 1002962"/>
              <a:gd name="connsiteX375" fmla="*/ 374429 w 12210216"/>
              <a:gd name="connsiteY375" fmla="*/ 760947 h 1002962"/>
              <a:gd name="connsiteX376" fmla="*/ 414752 w 12210216"/>
              <a:gd name="connsiteY376" fmla="*/ 760947 h 1002962"/>
              <a:gd name="connsiteX377" fmla="*/ 414752 w 12210216"/>
              <a:gd name="connsiteY377" fmla="*/ 773917 h 1002962"/>
              <a:gd name="connsiteX378" fmla="*/ 449315 w 12210216"/>
              <a:gd name="connsiteY378" fmla="*/ 773917 h 1002962"/>
              <a:gd name="connsiteX379" fmla="*/ 449315 w 12210216"/>
              <a:gd name="connsiteY379" fmla="*/ 769594 h 1002962"/>
              <a:gd name="connsiteX380" fmla="*/ 466596 w 12210216"/>
              <a:gd name="connsiteY380" fmla="*/ 769594 h 1002962"/>
              <a:gd name="connsiteX381" fmla="*/ 466596 w 12210216"/>
              <a:gd name="connsiteY381" fmla="*/ 773917 h 1002962"/>
              <a:gd name="connsiteX382" fmla="*/ 498278 w 12210216"/>
              <a:gd name="connsiteY382" fmla="*/ 773917 h 1002962"/>
              <a:gd name="connsiteX383" fmla="*/ 498278 w 12210216"/>
              <a:gd name="connsiteY383" fmla="*/ 518827 h 1002962"/>
              <a:gd name="connsiteX384" fmla="*/ 535721 w 12210216"/>
              <a:gd name="connsiteY384" fmla="*/ 518827 h 1002962"/>
              <a:gd name="connsiteX385" fmla="*/ 535721 w 12210216"/>
              <a:gd name="connsiteY385" fmla="*/ 510180 h 1002962"/>
              <a:gd name="connsiteX386" fmla="*/ 616367 w 12210216"/>
              <a:gd name="connsiteY386" fmla="*/ 520989 h 1002962"/>
              <a:gd name="connsiteX387" fmla="*/ 616367 w 12210216"/>
              <a:gd name="connsiteY387" fmla="*/ 637725 h 1002962"/>
              <a:gd name="connsiteX388" fmla="*/ 648049 w 12210216"/>
              <a:gd name="connsiteY388" fmla="*/ 637725 h 1002962"/>
              <a:gd name="connsiteX389" fmla="*/ 653810 w 12210216"/>
              <a:gd name="connsiteY389" fmla="*/ 633402 h 1002962"/>
              <a:gd name="connsiteX390" fmla="*/ 665330 w 12210216"/>
              <a:gd name="connsiteY390" fmla="*/ 633402 h 1002962"/>
              <a:gd name="connsiteX391" fmla="*/ 671091 w 12210216"/>
              <a:gd name="connsiteY391" fmla="*/ 637725 h 1002962"/>
              <a:gd name="connsiteX392" fmla="*/ 708534 w 12210216"/>
              <a:gd name="connsiteY392" fmla="*/ 637725 h 1002962"/>
              <a:gd name="connsiteX393" fmla="*/ 708534 w 12210216"/>
              <a:gd name="connsiteY393" fmla="*/ 704740 h 1002962"/>
              <a:gd name="connsiteX394" fmla="*/ 740216 w 12210216"/>
              <a:gd name="connsiteY394" fmla="*/ 704740 h 1002962"/>
              <a:gd name="connsiteX395" fmla="*/ 740216 w 12210216"/>
              <a:gd name="connsiteY395" fmla="*/ 590166 h 1002962"/>
              <a:gd name="connsiteX396" fmla="*/ 754617 w 12210216"/>
              <a:gd name="connsiteY396" fmla="*/ 590166 h 1002962"/>
              <a:gd name="connsiteX397" fmla="*/ 754617 w 12210216"/>
              <a:gd name="connsiteY397" fmla="*/ 581519 h 1002962"/>
              <a:gd name="connsiteX398" fmla="*/ 858305 w 12210216"/>
              <a:gd name="connsiteY398" fmla="*/ 581519 h 1002962"/>
              <a:gd name="connsiteX399" fmla="*/ 866945 w 12210216"/>
              <a:gd name="connsiteY399" fmla="*/ 588004 h 1002962"/>
              <a:gd name="connsiteX400" fmla="*/ 866945 w 12210216"/>
              <a:gd name="connsiteY400" fmla="*/ 767432 h 1002962"/>
              <a:gd name="connsiteX401" fmla="*/ 889987 w 12210216"/>
              <a:gd name="connsiteY401" fmla="*/ 767432 h 1002962"/>
              <a:gd name="connsiteX402" fmla="*/ 889987 w 12210216"/>
              <a:gd name="connsiteY402" fmla="*/ 780403 h 1002962"/>
              <a:gd name="connsiteX403" fmla="*/ 910148 w 12210216"/>
              <a:gd name="connsiteY403" fmla="*/ 780403 h 1002962"/>
              <a:gd name="connsiteX404" fmla="*/ 910148 w 12210216"/>
              <a:gd name="connsiteY404" fmla="*/ 735005 h 1002962"/>
              <a:gd name="connsiteX405" fmla="*/ 938951 w 12210216"/>
              <a:gd name="connsiteY405" fmla="*/ 735005 h 1002962"/>
              <a:gd name="connsiteX406" fmla="*/ 938951 w 12210216"/>
              <a:gd name="connsiteY406" fmla="*/ 728520 h 1002962"/>
              <a:gd name="connsiteX407" fmla="*/ 970633 w 12210216"/>
              <a:gd name="connsiteY407" fmla="*/ 728520 h 1002962"/>
              <a:gd name="connsiteX408" fmla="*/ 970633 w 12210216"/>
              <a:gd name="connsiteY408" fmla="*/ 735005 h 1002962"/>
              <a:gd name="connsiteX409" fmla="*/ 987914 w 12210216"/>
              <a:gd name="connsiteY409" fmla="*/ 735005 h 1002962"/>
              <a:gd name="connsiteX410" fmla="*/ 990794 w 12210216"/>
              <a:gd name="connsiteY410" fmla="*/ 726358 h 1002962"/>
              <a:gd name="connsiteX411" fmla="*/ 999435 w 12210216"/>
              <a:gd name="connsiteY411" fmla="*/ 726358 h 1002962"/>
              <a:gd name="connsiteX412" fmla="*/ 1002315 w 12210216"/>
              <a:gd name="connsiteY412" fmla="*/ 732844 h 1002962"/>
              <a:gd name="connsiteX413" fmla="*/ 1013836 w 12210216"/>
              <a:gd name="connsiteY413" fmla="*/ 732844 h 1002962"/>
              <a:gd name="connsiteX414" fmla="*/ 1013836 w 12210216"/>
              <a:gd name="connsiteY414" fmla="*/ 657181 h 1002962"/>
              <a:gd name="connsiteX415" fmla="*/ 1106003 w 12210216"/>
              <a:gd name="connsiteY415" fmla="*/ 657181 h 1002962"/>
              <a:gd name="connsiteX416" fmla="*/ 1117524 w 12210216"/>
              <a:gd name="connsiteY416" fmla="*/ 404253 h 1002962"/>
              <a:gd name="connsiteX417" fmla="*/ 1100243 w 12210216"/>
              <a:gd name="connsiteY417" fmla="*/ 382635 h 1002962"/>
              <a:gd name="connsiteX418" fmla="*/ 1091602 w 12210216"/>
              <a:gd name="connsiteY418" fmla="*/ 378312 h 1002962"/>
              <a:gd name="connsiteX419" fmla="*/ 1103123 w 12210216"/>
              <a:gd name="connsiteY419" fmla="*/ 354532 h 1002962"/>
              <a:gd name="connsiteX420" fmla="*/ 1103123 w 12210216"/>
              <a:gd name="connsiteY420" fmla="*/ 337238 h 1002962"/>
              <a:gd name="connsiteX421" fmla="*/ 1123284 w 12210216"/>
              <a:gd name="connsiteY421" fmla="*/ 337238 h 1002962"/>
              <a:gd name="connsiteX422" fmla="*/ 1123284 w 12210216"/>
              <a:gd name="connsiteY422" fmla="*/ 315620 h 1002962"/>
              <a:gd name="connsiteX423" fmla="*/ 1126164 w 12210216"/>
              <a:gd name="connsiteY423" fmla="*/ 311297 h 1002962"/>
              <a:gd name="connsiteX424" fmla="*/ 1126164 w 12210216"/>
              <a:gd name="connsiteY424" fmla="*/ 233473 h 1002962"/>
              <a:gd name="connsiteX425" fmla="*/ 1123284 w 12210216"/>
              <a:gd name="connsiteY425" fmla="*/ 226987 h 1002962"/>
              <a:gd name="connsiteX426" fmla="*/ 1131925 w 12210216"/>
              <a:gd name="connsiteY426" fmla="*/ 220502 h 1002962"/>
              <a:gd name="connsiteX427" fmla="*/ 1131925 w 12210216"/>
              <a:gd name="connsiteY427" fmla="*/ 162134 h 1002962"/>
              <a:gd name="connsiteX428" fmla="*/ 1134805 w 12210216"/>
              <a:gd name="connsiteY428" fmla="*/ 157811 h 1002962"/>
              <a:gd name="connsiteX429" fmla="*/ 1134805 w 12210216"/>
              <a:gd name="connsiteY429" fmla="*/ 101604 h 1002962"/>
              <a:gd name="connsiteX430" fmla="*/ 1137685 w 12210216"/>
              <a:gd name="connsiteY430" fmla="*/ 99443 h 1002962"/>
              <a:gd name="connsiteX431" fmla="*/ 1137685 w 12210216"/>
              <a:gd name="connsiteY431" fmla="*/ 82148 h 1002962"/>
              <a:gd name="connsiteX432" fmla="*/ 1140565 w 12210216"/>
              <a:gd name="connsiteY432" fmla="*/ 79987 h 1002962"/>
              <a:gd name="connsiteX433" fmla="*/ 1143446 w 12210216"/>
              <a:gd name="connsiteY433" fmla="*/ 82148 h 1002962"/>
              <a:gd name="connsiteX434" fmla="*/ 1143446 w 12210216"/>
              <a:gd name="connsiteY434" fmla="*/ 99443 h 1002962"/>
              <a:gd name="connsiteX435" fmla="*/ 1146326 w 12210216"/>
              <a:gd name="connsiteY435" fmla="*/ 101604 h 1002962"/>
              <a:gd name="connsiteX436" fmla="*/ 1146326 w 12210216"/>
              <a:gd name="connsiteY436" fmla="*/ 157811 h 1002962"/>
              <a:gd name="connsiteX437" fmla="*/ 1149206 w 12210216"/>
              <a:gd name="connsiteY437" fmla="*/ 162134 h 1002962"/>
              <a:gd name="connsiteX438" fmla="*/ 1149206 w 12210216"/>
              <a:gd name="connsiteY438" fmla="*/ 220502 h 1002962"/>
              <a:gd name="connsiteX439" fmla="*/ 1157847 w 12210216"/>
              <a:gd name="connsiteY439" fmla="*/ 226987 h 1002962"/>
              <a:gd name="connsiteX440" fmla="*/ 1154967 w 12210216"/>
              <a:gd name="connsiteY440" fmla="*/ 233473 h 1002962"/>
              <a:gd name="connsiteX441" fmla="*/ 1154967 w 12210216"/>
              <a:gd name="connsiteY441" fmla="*/ 311297 h 1002962"/>
              <a:gd name="connsiteX442" fmla="*/ 1157847 w 12210216"/>
              <a:gd name="connsiteY442" fmla="*/ 315620 h 1002962"/>
              <a:gd name="connsiteX443" fmla="*/ 1157847 w 12210216"/>
              <a:gd name="connsiteY443" fmla="*/ 337238 h 1002962"/>
              <a:gd name="connsiteX444" fmla="*/ 1178008 w 12210216"/>
              <a:gd name="connsiteY444" fmla="*/ 337238 h 1002962"/>
              <a:gd name="connsiteX445" fmla="*/ 1178008 w 12210216"/>
              <a:gd name="connsiteY445" fmla="*/ 354532 h 1002962"/>
              <a:gd name="connsiteX446" fmla="*/ 1189529 w 12210216"/>
              <a:gd name="connsiteY446" fmla="*/ 378312 h 1002962"/>
              <a:gd name="connsiteX447" fmla="*/ 1180888 w 12210216"/>
              <a:gd name="connsiteY447" fmla="*/ 382635 h 1002962"/>
              <a:gd name="connsiteX448" fmla="*/ 1163607 w 12210216"/>
              <a:gd name="connsiteY448" fmla="*/ 404253 h 1002962"/>
              <a:gd name="connsiteX449" fmla="*/ 1185461 w 12210216"/>
              <a:gd name="connsiteY449" fmla="*/ 814322 h 1002962"/>
              <a:gd name="connsiteX450" fmla="*/ 1201050 w 12210216"/>
              <a:gd name="connsiteY450" fmla="*/ 814322 h 1002962"/>
              <a:gd name="connsiteX451" fmla="*/ 1201050 w 12210216"/>
              <a:gd name="connsiteY451" fmla="*/ 810668 h 1002962"/>
              <a:gd name="connsiteX452" fmla="*/ 1255774 w 12210216"/>
              <a:gd name="connsiteY452" fmla="*/ 810668 h 1002962"/>
              <a:gd name="connsiteX453" fmla="*/ 1255774 w 12210216"/>
              <a:gd name="connsiteY453" fmla="*/ 814322 h 1002962"/>
              <a:gd name="connsiteX454" fmla="*/ 1264414 w 12210216"/>
              <a:gd name="connsiteY454" fmla="*/ 814322 h 1002962"/>
              <a:gd name="connsiteX455" fmla="*/ 1264414 w 12210216"/>
              <a:gd name="connsiteY455" fmla="*/ 797697 h 1002962"/>
              <a:gd name="connsiteX456" fmla="*/ 1273055 w 12210216"/>
              <a:gd name="connsiteY456" fmla="*/ 797697 h 1002962"/>
              <a:gd name="connsiteX457" fmla="*/ 1273055 w 12210216"/>
              <a:gd name="connsiteY457" fmla="*/ 814322 h 1002962"/>
              <a:gd name="connsiteX458" fmla="*/ 1319138 w 12210216"/>
              <a:gd name="connsiteY458" fmla="*/ 814322 h 1002962"/>
              <a:gd name="connsiteX459" fmla="*/ 1319138 w 12210216"/>
              <a:gd name="connsiteY459" fmla="*/ 812829 h 1002962"/>
              <a:gd name="connsiteX460" fmla="*/ 1339300 w 12210216"/>
              <a:gd name="connsiteY460" fmla="*/ 812829 h 1002962"/>
              <a:gd name="connsiteX461" fmla="*/ 1339300 w 12210216"/>
              <a:gd name="connsiteY461" fmla="*/ 806344 h 1002962"/>
              <a:gd name="connsiteX462" fmla="*/ 1362342 w 12210216"/>
              <a:gd name="connsiteY462" fmla="*/ 806344 h 1002962"/>
              <a:gd name="connsiteX463" fmla="*/ 1362342 w 12210216"/>
              <a:gd name="connsiteY463" fmla="*/ 810668 h 1002962"/>
              <a:gd name="connsiteX464" fmla="*/ 1379623 w 12210216"/>
              <a:gd name="connsiteY464" fmla="*/ 810668 h 1002962"/>
              <a:gd name="connsiteX465" fmla="*/ 1379623 w 12210216"/>
              <a:gd name="connsiteY465" fmla="*/ 806344 h 1002962"/>
              <a:gd name="connsiteX466" fmla="*/ 1535154 w 12210216"/>
              <a:gd name="connsiteY466" fmla="*/ 806344 h 1002962"/>
              <a:gd name="connsiteX467" fmla="*/ 1535154 w 12210216"/>
              <a:gd name="connsiteY467" fmla="*/ 799859 h 1002962"/>
              <a:gd name="connsiteX468" fmla="*/ 1546675 w 12210216"/>
              <a:gd name="connsiteY468" fmla="*/ 799859 h 1002962"/>
              <a:gd name="connsiteX469" fmla="*/ 1546675 w 12210216"/>
              <a:gd name="connsiteY469" fmla="*/ 806344 h 1002962"/>
              <a:gd name="connsiteX470" fmla="*/ 1558196 w 12210216"/>
              <a:gd name="connsiteY470" fmla="*/ 806344 h 1002962"/>
              <a:gd name="connsiteX471" fmla="*/ 1558196 w 12210216"/>
              <a:gd name="connsiteY471" fmla="*/ 814322 h 1002962"/>
              <a:gd name="connsiteX472" fmla="*/ 1566837 w 12210216"/>
              <a:gd name="connsiteY472" fmla="*/ 814322 h 1002962"/>
              <a:gd name="connsiteX473" fmla="*/ 1566837 w 12210216"/>
              <a:gd name="connsiteY473" fmla="*/ 810668 h 1002962"/>
              <a:gd name="connsiteX474" fmla="*/ 1575477 w 12210216"/>
              <a:gd name="connsiteY474" fmla="*/ 810668 h 1002962"/>
              <a:gd name="connsiteX475" fmla="*/ 1575477 w 12210216"/>
              <a:gd name="connsiteY475" fmla="*/ 814322 h 1002962"/>
              <a:gd name="connsiteX476" fmla="*/ 1601399 w 12210216"/>
              <a:gd name="connsiteY476" fmla="*/ 814322 h 1002962"/>
              <a:gd name="connsiteX477" fmla="*/ 1601399 w 12210216"/>
              <a:gd name="connsiteY477" fmla="*/ 808506 h 1002962"/>
              <a:gd name="connsiteX478" fmla="*/ 1618681 w 12210216"/>
              <a:gd name="connsiteY478" fmla="*/ 808506 h 1002962"/>
              <a:gd name="connsiteX479" fmla="*/ 1618681 w 12210216"/>
              <a:gd name="connsiteY479" fmla="*/ 814322 h 1002962"/>
              <a:gd name="connsiteX480" fmla="*/ 1693957 w 12210216"/>
              <a:gd name="connsiteY480" fmla="*/ 814322 h 1002962"/>
              <a:gd name="connsiteX481" fmla="*/ 1696446 w 12210216"/>
              <a:gd name="connsiteY481" fmla="*/ 782564 h 1002962"/>
              <a:gd name="connsiteX482" fmla="*/ 1705087 w 12210216"/>
              <a:gd name="connsiteY482" fmla="*/ 782564 h 1002962"/>
              <a:gd name="connsiteX483" fmla="*/ 1707576 w 12210216"/>
              <a:gd name="connsiteY483" fmla="*/ 814322 h 1002962"/>
              <a:gd name="connsiteX484" fmla="*/ 1719879 w 12210216"/>
              <a:gd name="connsiteY484" fmla="*/ 814322 h 1002962"/>
              <a:gd name="connsiteX485" fmla="*/ 1722368 w 12210216"/>
              <a:gd name="connsiteY485" fmla="*/ 782564 h 1002962"/>
              <a:gd name="connsiteX486" fmla="*/ 1731009 w 12210216"/>
              <a:gd name="connsiteY486" fmla="*/ 782564 h 1002962"/>
              <a:gd name="connsiteX487" fmla="*/ 1733829 w 12210216"/>
              <a:gd name="connsiteY487" fmla="*/ 814322 h 1002962"/>
              <a:gd name="connsiteX488" fmla="*/ 1808774 w 12210216"/>
              <a:gd name="connsiteY488" fmla="*/ 814322 h 1002962"/>
              <a:gd name="connsiteX489" fmla="*/ 1808774 w 12210216"/>
              <a:gd name="connsiteY489" fmla="*/ 810668 h 1002962"/>
              <a:gd name="connsiteX490" fmla="*/ 1800134 w 12210216"/>
              <a:gd name="connsiteY490" fmla="*/ 810668 h 1002962"/>
              <a:gd name="connsiteX491" fmla="*/ 1800134 w 12210216"/>
              <a:gd name="connsiteY491" fmla="*/ 806344 h 1002962"/>
              <a:gd name="connsiteX492" fmla="*/ 1814535 w 12210216"/>
              <a:gd name="connsiteY492" fmla="*/ 806344 h 1002962"/>
              <a:gd name="connsiteX493" fmla="*/ 1814535 w 12210216"/>
              <a:gd name="connsiteY493" fmla="*/ 789050 h 1002962"/>
              <a:gd name="connsiteX494" fmla="*/ 1923983 w 12210216"/>
              <a:gd name="connsiteY494" fmla="*/ 789050 h 1002962"/>
              <a:gd name="connsiteX495" fmla="*/ 1923983 w 12210216"/>
              <a:gd name="connsiteY495" fmla="*/ 806344 h 1002962"/>
              <a:gd name="connsiteX496" fmla="*/ 1955665 w 12210216"/>
              <a:gd name="connsiteY496" fmla="*/ 804182 h 1002962"/>
              <a:gd name="connsiteX497" fmla="*/ 1955665 w 12210216"/>
              <a:gd name="connsiteY497" fmla="*/ 786888 h 1002962"/>
              <a:gd name="connsiteX498" fmla="*/ 1967186 w 12210216"/>
              <a:gd name="connsiteY498" fmla="*/ 786888 h 1002962"/>
              <a:gd name="connsiteX499" fmla="*/ 1967186 w 12210216"/>
              <a:gd name="connsiteY499" fmla="*/ 756623 h 1002962"/>
              <a:gd name="connsiteX500" fmla="*/ 1981587 w 12210216"/>
              <a:gd name="connsiteY500" fmla="*/ 756623 h 1002962"/>
              <a:gd name="connsiteX501" fmla="*/ 1987347 w 12210216"/>
              <a:gd name="connsiteY501" fmla="*/ 754461 h 1002962"/>
              <a:gd name="connsiteX502" fmla="*/ 2001749 w 12210216"/>
              <a:gd name="connsiteY502" fmla="*/ 754461 h 1002962"/>
              <a:gd name="connsiteX503" fmla="*/ 2004629 w 12210216"/>
              <a:gd name="connsiteY503" fmla="*/ 756623 h 1002962"/>
              <a:gd name="connsiteX504" fmla="*/ 2021910 w 12210216"/>
              <a:gd name="connsiteY504" fmla="*/ 756623 h 1002962"/>
              <a:gd name="connsiteX505" fmla="*/ 2021910 w 12210216"/>
              <a:gd name="connsiteY505" fmla="*/ 786888 h 1002962"/>
              <a:gd name="connsiteX506" fmla="*/ 2065113 w 12210216"/>
              <a:gd name="connsiteY506" fmla="*/ 786888 h 1002962"/>
              <a:gd name="connsiteX507" fmla="*/ 2065113 w 12210216"/>
              <a:gd name="connsiteY507" fmla="*/ 773917 h 1002962"/>
              <a:gd name="connsiteX508" fmla="*/ 2070874 w 12210216"/>
              <a:gd name="connsiteY508" fmla="*/ 773917 h 1002962"/>
              <a:gd name="connsiteX509" fmla="*/ 2070874 w 12210216"/>
              <a:gd name="connsiteY509" fmla="*/ 786888 h 1002962"/>
              <a:gd name="connsiteX510" fmla="*/ 2088155 w 12210216"/>
              <a:gd name="connsiteY510" fmla="*/ 786888 h 1002962"/>
              <a:gd name="connsiteX511" fmla="*/ 2088155 w 12210216"/>
              <a:gd name="connsiteY511" fmla="*/ 648534 h 1002962"/>
              <a:gd name="connsiteX512" fmla="*/ 2142879 w 12210216"/>
              <a:gd name="connsiteY512" fmla="*/ 648534 h 1002962"/>
              <a:gd name="connsiteX513" fmla="*/ 2142879 w 12210216"/>
              <a:gd name="connsiteY513" fmla="*/ 637725 h 1002962"/>
              <a:gd name="connsiteX514" fmla="*/ 2151520 w 12210216"/>
              <a:gd name="connsiteY514" fmla="*/ 637725 h 1002962"/>
              <a:gd name="connsiteX515" fmla="*/ 2151520 w 12210216"/>
              <a:gd name="connsiteY515" fmla="*/ 644211 h 1002962"/>
              <a:gd name="connsiteX516" fmla="*/ 2177442 w 12210216"/>
              <a:gd name="connsiteY516" fmla="*/ 644211 h 1002962"/>
              <a:gd name="connsiteX517" fmla="*/ 2177442 w 12210216"/>
              <a:gd name="connsiteY517" fmla="*/ 637725 h 1002962"/>
              <a:gd name="connsiteX518" fmla="*/ 2183202 w 12210216"/>
              <a:gd name="connsiteY518" fmla="*/ 637725 h 1002962"/>
              <a:gd name="connsiteX519" fmla="*/ 2183202 w 12210216"/>
              <a:gd name="connsiteY519" fmla="*/ 652858 h 1002962"/>
              <a:gd name="connsiteX520" fmla="*/ 2191843 w 12210216"/>
              <a:gd name="connsiteY520" fmla="*/ 652858 h 1002962"/>
              <a:gd name="connsiteX521" fmla="*/ 2191843 w 12210216"/>
              <a:gd name="connsiteY521" fmla="*/ 665828 h 1002962"/>
              <a:gd name="connsiteX522" fmla="*/ 2223525 w 12210216"/>
              <a:gd name="connsiteY522" fmla="*/ 665828 h 1002962"/>
              <a:gd name="connsiteX523" fmla="*/ 2223525 w 12210216"/>
              <a:gd name="connsiteY523" fmla="*/ 698255 h 1002962"/>
              <a:gd name="connsiteX524" fmla="*/ 2226405 w 12210216"/>
              <a:gd name="connsiteY524" fmla="*/ 698255 h 1002962"/>
              <a:gd name="connsiteX525" fmla="*/ 2226405 w 12210216"/>
              <a:gd name="connsiteY525" fmla="*/ 676637 h 1002962"/>
              <a:gd name="connsiteX526" fmla="*/ 2240807 w 12210216"/>
              <a:gd name="connsiteY526" fmla="*/ 676637 h 1002962"/>
              <a:gd name="connsiteX527" fmla="*/ 2240807 w 12210216"/>
              <a:gd name="connsiteY527" fmla="*/ 713388 h 1002962"/>
              <a:gd name="connsiteX528" fmla="*/ 2284010 w 12210216"/>
              <a:gd name="connsiteY528" fmla="*/ 713388 h 1002962"/>
              <a:gd name="connsiteX529" fmla="*/ 2284010 w 12210216"/>
              <a:gd name="connsiteY529" fmla="*/ 700417 h 1002962"/>
              <a:gd name="connsiteX530" fmla="*/ 2301291 w 12210216"/>
              <a:gd name="connsiteY530" fmla="*/ 700417 h 1002962"/>
              <a:gd name="connsiteX531" fmla="*/ 2301291 w 12210216"/>
              <a:gd name="connsiteY531" fmla="*/ 717711 h 1002962"/>
              <a:gd name="connsiteX532" fmla="*/ 2307051 w 12210216"/>
              <a:gd name="connsiteY532" fmla="*/ 717711 h 1002962"/>
              <a:gd name="connsiteX533" fmla="*/ 2307051 w 12210216"/>
              <a:gd name="connsiteY533" fmla="*/ 700417 h 1002962"/>
              <a:gd name="connsiteX534" fmla="*/ 2327213 w 12210216"/>
              <a:gd name="connsiteY534" fmla="*/ 700417 h 1002962"/>
              <a:gd name="connsiteX535" fmla="*/ 2327213 w 12210216"/>
              <a:gd name="connsiteY535" fmla="*/ 661505 h 1002962"/>
              <a:gd name="connsiteX536" fmla="*/ 2338734 w 12210216"/>
              <a:gd name="connsiteY536" fmla="*/ 661505 h 1002962"/>
              <a:gd name="connsiteX537" fmla="*/ 2353135 w 12210216"/>
              <a:gd name="connsiteY537" fmla="*/ 618269 h 1002962"/>
              <a:gd name="connsiteX538" fmla="*/ 2367536 w 12210216"/>
              <a:gd name="connsiteY538" fmla="*/ 618269 h 1002962"/>
              <a:gd name="connsiteX539" fmla="*/ 2384817 w 12210216"/>
              <a:gd name="connsiteY539" fmla="*/ 661505 h 1002962"/>
              <a:gd name="connsiteX540" fmla="*/ 2396338 w 12210216"/>
              <a:gd name="connsiteY540" fmla="*/ 661505 h 1002962"/>
              <a:gd name="connsiteX541" fmla="*/ 2396338 w 12210216"/>
              <a:gd name="connsiteY541" fmla="*/ 726358 h 1002962"/>
              <a:gd name="connsiteX542" fmla="*/ 2404979 w 12210216"/>
              <a:gd name="connsiteY542" fmla="*/ 726358 h 1002962"/>
              <a:gd name="connsiteX543" fmla="*/ 2404979 w 12210216"/>
              <a:gd name="connsiteY543" fmla="*/ 771756 h 1002962"/>
              <a:gd name="connsiteX544" fmla="*/ 2410739 w 12210216"/>
              <a:gd name="connsiteY544" fmla="*/ 771756 h 1002962"/>
              <a:gd name="connsiteX545" fmla="*/ 2410739 w 12210216"/>
              <a:gd name="connsiteY545" fmla="*/ 756623 h 1002962"/>
              <a:gd name="connsiteX546" fmla="*/ 2419379 w 12210216"/>
              <a:gd name="connsiteY546" fmla="*/ 767432 h 1002962"/>
              <a:gd name="connsiteX547" fmla="*/ 2428020 w 12210216"/>
              <a:gd name="connsiteY547" fmla="*/ 767432 h 1002962"/>
              <a:gd name="connsiteX548" fmla="*/ 2428020 w 12210216"/>
              <a:gd name="connsiteY548" fmla="*/ 680961 h 1002962"/>
              <a:gd name="connsiteX549" fmla="*/ 2468343 w 12210216"/>
              <a:gd name="connsiteY549" fmla="*/ 680961 h 1002962"/>
              <a:gd name="connsiteX550" fmla="*/ 2485625 w 12210216"/>
              <a:gd name="connsiteY550" fmla="*/ 696093 h 1002962"/>
              <a:gd name="connsiteX551" fmla="*/ 2485625 w 12210216"/>
              <a:gd name="connsiteY551" fmla="*/ 680961 h 1002962"/>
              <a:gd name="connsiteX552" fmla="*/ 2488505 w 12210216"/>
              <a:gd name="connsiteY552" fmla="*/ 680961 h 1002962"/>
              <a:gd name="connsiteX553" fmla="*/ 2488505 w 12210216"/>
              <a:gd name="connsiteY553" fmla="*/ 678799 h 1002962"/>
              <a:gd name="connsiteX554" fmla="*/ 2502906 w 12210216"/>
              <a:gd name="connsiteY554" fmla="*/ 678799 h 1002962"/>
              <a:gd name="connsiteX555" fmla="*/ 2502906 w 12210216"/>
              <a:gd name="connsiteY555" fmla="*/ 655020 h 1002962"/>
              <a:gd name="connsiteX556" fmla="*/ 2511546 w 12210216"/>
              <a:gd name="connsiteY556" fmla="*/ 655020 h 1002962"/>
              <a:gd name="connsiteX557" fmla="*/ 2511546 w 12210216"/>
              <a:gd name="connsiteY557" fmla="*/ 642049 h 1002962"/>
              <a:gd name="connsiteX558" fmla="*/ 2514426 w 12210216"/>
              <a:gd name="connsiteY558" fmla="*/ 642049 h 1002962"/>
              <a:gd name="connsiteX559" fmla="*/ 2514426 w 12210216"/>
              <a:gd name="connsiteY559" fmla="*/ 618269 h 1002962"/>
              <a:gd name="connsiteX560" fmla="*/ 2537468 w 12210216"/>
              <a:gd name="connsiteY560" fmla="*/ 618269 h 1002962"/>
              <a:gd name="connsiteX561" fmla="*/ 2537468 w 12210216"/>
              <a:gd name="connsiteY561" fmla="*/ 588004 h 1002962"/>
              <a:gd name="connsiteX562" fmla="*/ 2548989 w 12210216"/>
              <a:gd name="connsiteY562" fmla="*/ 588004 h 1002962"/>
              <a:gd name="connsiteX563" fmla="*/ 2548989 w 12210216"/>
              <a:gd name="connsiteY563" fmla="*/ 581519 h 1002962"/>
              <a:gd name="connsiteX564" fmla="*/ 2557630 w 12210216"/>
              <a:gd name="connsiteY564" fmla="*/ 581519 h 1002962"/>
              <a:gd name="connsiteX565" fmla="*/ 2557630 w 12210216"/>
              <a:gd name="connsiteY565" fmla="*/ 551254 h 1002962"/>
              <a:gd name="connsiteX566" fmla="*/ 2563390 w 12210216"/>
              <a:gd name="connsiteY566" fmla="*/ 551254 h 1002962"/>
              <a:gd name="connsiteX567" fmla="*/ 2563390 w 12210216"/>
              <a:gd name="connsiteY567" fmla="*/ 542607 h 1002962"/>
              <a:gd name="connsiteX568" fmla="*/ 2572031 w 12210216"/>
              <a:gd name="connsiteY568" fmla="*/ 542607 h 1002962"/>
              <a:gd name="connsiteX569" fmla="*/ 2572031 w 12210216"/>
              <a:gd name="connsiteY569" fmla="*/ 512342 h 1002962"/>
              <a:gd name="connsiteX570" fmla="*/ 2609474 w 12210216"/>
              <a:gd name="connsiteY570" fmla="*/ 512342 h 1002962"/>
              <a:gd name="connsiteX571" fmla="*/ 2609474 w 12210216"/>
              <a:gd name="connsiteY571" fmla="*/ 499371 h 1002962"/>
              <a:gd name="connsiteX572" fmla="*/ 2652677 w 12210216"/>
              <a:gd name="connsiteY572" fmla="*/ 499371 h 1002962"/>
              <a:gd name="connsiteX573" fmla="*/ 2652677 w 12210216"/>
              <a:gd name="connsiteY573" fmla="*/ 490724 h 1002962"/>
              <a:gd name="connsiteX574" fmla="*/ 2678599 w 12210216"/>
              <a:gd name="connsiteY574" fmla="*/ 490724 h 1002962"/>
              <a:gd name="connsiteX575" fmla="*/ 2678599 w 12210216"/>
              <a:gd name="connsiteY575" fmla="*/ 499371 h 1002962"/>
              <a:gd name="connsiteX576" fmla="*/ 2684359 w 12210216"/>
              <a:gd name="connsiteY576" fmla="*/ 499371 h 1002962"/>
              <a:gd name="connsiteX577" fmla="*/ 2684359 w 12210216"/>
              <a:gd name="connsiteY577" fmla="*/ 495048 h 1002962"/>
              <a:gd name="connsiteX578" fmla="*/ 2698760 w 12210216"/>
              <a:gd name="connsiteY578" fmla="*/ 495048 h 1002962"/>
              <a:gd name="connsiteX579" fmla="*/ 2698760 w 12210216"/>
              <a:gd name="connsiteY579" fmla="*/ 499371 h 1002962"/>
              <a:gd name="connsiteX580" fmla="*/ 2707401 w 12210216"/>
              <a:gd name="connsiteY580" fmla="*/ 499371 h 1002962"/>
              <a:gd name="connsiteX581" fmla="*/ 2707401 w 12210216"/>
              <a:gd name="connsiteY581" fmla="*/ 490724 h 1002962"/>
              <a:gd name="connsiteX582" fmla="*/ 2727562 w 12210216"/>
              <a:gd name="connsiteY582" fmla="*/ 490724 h 1002962"/>
              <a:gd name="connsiteX583" fmla="*/ 2727562 w 12210216"/>
              <a:gd name="connsiteY583" fmla="*/ 499371 h 1002962"/>
              <a:gd name="connsiteX584" fmla="*/ 2759245 w 12210216"/>
              <a:gd name="connsiteY584" fmla="*/ 499371 h 1002962"/>
              <a:gd name="connsiteX585" fmla="*/ 2759245 w 12210216"/>
              <a:gd name="connsiteY585" fmla="*/ 514504 h 1002962"/>
              <a:gd name="connsiteX586" fmla="*/ 2779406 w 12210216"/>
              <a:gd name="connsiteY586" fmla="*/ 514504 h 1002962"/>
              <a:gd name="connsiteX587" fmla="*/ 2779406 w 12210216"/>
              <a:gd name="connsiteY587" fmla="*/ 596652 h 1002962"/>
              <a:gd name="connsiteX588" fmla="*/ 2788046 w 12210216"/>
              <a:gd name="connsiteY588" fmla="*/ 596652 h 1002962"/>
              <a:gd name="connsiteX589" fmla="*/ 2788046 w 12210216"/>
              <a:gd name="connsiteY589" fmla="*/ 564225 h 1002962"/>
              <a:gd name="connsiteX590" fmla="*/ 2842771 w 12210216"/>
              <a:gd name="connsiteY590" fmla="*/ 564225 h 1002962"/>
              <a:gd name="connsiteX591" fmla="*/ 2842771 w 12210216"/>
              <a:gd name="connsiteY591" fmla="*/ 596652 h 1002962"/>
              <a:gd name="connsiteX592" fmla="*/ 2848531 w 12210216"/>
              <a:gd name="connsiteY592" fmla="*/ 596652 h 1002962"/>
              <a:gd name="connsiteX593" fmla="*/ 2848531 w 12210216"/>
              <a:gd name="connsiteY593" fmla="*/ 683123 h 1002962"/>
              <a:gd name="connsiteX594" fmla="*/ 2857172 w 12210216"/>
              <a:gd name="connsiteY594" fmla="*/ 680961 h 1002962"/>
              <a:gd name="connsiteX595" fmla="*/ 2860052 w 12210216"/>
              <a:gd name="connsiteY595" fmla="*/ 611784 h 1002962"/>
              <a:gd name="connsiteX596" fmla="*/ 2862932 w 12210216"/>
              <a:gd name="connsiteY596" fmla="*/ 680961 h 1002962"/>
              <a:gd name="connsiteX597" fmla="*/ 2871573 w 12210216"/>
              <a:gd name="connsiteY597" fmla="*/ 683123 h 1002962"/>
              <a:gd name="connsiteX598" fmla="*/ 2880213 w 12210216"/>
              <a:gd name="connsiteY598" fmla="*/ 724196 h 1002962"/>
              <a:gd name="connsiteX599" fmla="*/ 2903255 w 12210216"/>
              <a:gd name="connsiteY599" fmla="*/ 735005 h 1002962"/>
              <a:gd name="connsiteX600" fmla="*/ 2903255 w 12210216"/>
              <a:gd name="connsiteY600" fmla="*/ 717711 h 1002962"/>
              <a:gd name="connsiteX601" fmla="*/ 2911896 w 12210216"/>
              <a:gd name="connsiteY601" fmla="*/ 717711 h 1002962"/>
              <a:gd name="connsiteX602" fmla="*/ 2911896 w 12210216"/>
              <a:gd name="connsiteY602" fmla="*/ 706902 h 1002962"/>
              <a:gd name="connsiteX603" fmla="*/ 2981021 w 12210216"/>
              <a:gd name="connsiteY603" fmla="*/ 706902 h 1002962"/>
              <a:gd name="connsiteX604" fmla="*/ 2981021 w 12210216"/>
              <a:gd name="connsiteY604" fmla="*/ 711226 h 1002962"/>
              <a:gd name="connsiteX605" fmla="*/ 2989662 w 12210216"/>
              <a:gd name="connsiteY605" fmla="*/ 711226 h 1002962"/>
              <a:gd name="connsiteX606" fmla="*/ 2989662 w 12210216"/>
              <a:gd name="connsiteY606" fmla="*/ 698255 h 1002962"/>
              <a:gd name="connsiteX607" fmla="*/ 3001182 w 12210216"/>
              <a:gd name="connsiteY607" fmla="*/ 698255 h 1002962"/>
              <a:gd name="connsiteX608" fmla="*/ 3001182 w 12210216"/>
              <a:gd name="connsiteY608" fmla="*/ 713388 h 1002962"/>
              <a:gd name="connsiteX609" fmla="*/ 3006943 w 12210216"/>
              <a:gd name="connsiteY609" fmla="*/ 713388 h 1002962"/>
              <a:gd name="connsiteX610" fmla="*/ 3006943 w 12210216"/>
              <a:gd name="connsiteY610" fmla="*/ 696093 h 1002962"/>
              <a:gd name="connsiteX611" fmla="*/ 3021343 w 12210216"/>
              <a:gd name="connsiteY611" fmla="*/ 696093 h 1002962"/>
              <a:gd name="connsiteX612" fmla="*/ 3021343 w 12210216"/>
              <a:gd name="connsiteY612" fmla="*/ 687446 h 1002962"/>
              <a:gd name="connsiteX613" fmla="*/ 3047266 w 12210216"/>
              <a:gd name="connsiteY613" fmla="*/ 687446 h 1002962"/>
              <a:gd name="connsiteX614" fmla="*/ 3047266 w 12210216"/>
              <a:gd name="connsiteY614" fmla="*/ 665828 h 1002962"/>
              <a:gd name="connsiteX615" fmla="*/ 3055906 w 12210216"/>
              <a:gd name="connsiteY615" fmla="*/ 663667 h 1002962"/>
              <a:gd name="connsiteX616" fmla="*/ 3055906 w 12210216"/>
              <a:gd name="connsiteY616" fmla="*/ 659343 h 1002962"/>
              <a:gd name="connsiteX617" fmla="*/ 3078948 w 12210216"/>
              <a:gd name="connsiteY617" fmla="*/ 659343 h 1002962"/>
              <a:gd name="connsiteX618" fmla="*/ 3078948 w 12210216"/>
              <a:gd name="connsiteY618" fmla="*/ 646372 h 1002962"/>
              <a:gd name="connsiteX619" fmla="*/ 3090469 w 12210216"/>
              <a:gd name="connsiteY619" fmla="*/ 646372 h 1002962"/>
              <a:gd name="connsiteX620" fmla="*/ 3090469 w 12210216"/>
              <a:gd name="connsiteY620" fmla="*/ 607460 h 1002962"/>
              <a:gd name="connsiteX621" fmla="*/ 3110630 w 12210216"/>
              <a:gd name="connsiteY621" fmla="*/ 607460 h 1002962"/>
              <a:gd name="connsiteX622" fmla="*/ 3110630 w 12210216"/>
              <a:gd name="connsiteY622" fmla="*/ 603137 h 1002962"/>
              <a:gd name="connsiteX623" fmla="*/ 3122151 w 12210216"/>
              <a:gd name="connsiteY623" fmla="*/ 603137 h 1002962"/>
              <a:gd name="connsiteX624" fmla="*/ 3122151 w 12210216"/>
              <a:gd name="connsiteY624" fmla="*/ 555578 h 1002962"/>
              <a:gd name="connsiteX625" fmla="*/ 3148073 w 12210216"/>
              <a:gd name="connsiteY625" fmla="*/ 555578 h 1002962"/>
              <a:gd name="connsiteX626" fmla="*/ 3148073 w 12210216"/>
              <a:gd name="connsiteY626" fmla="*/ 536122 h 1002962"/>
              <a:gd name="connsiteX627" fmla="*/ 3197037 w 12210216"/>
              <a:gd name="connsiteY627" fmla="*/ 536122 h 1002962"/>
              <a:gd name="connsiteX628" fmla="*/ 3197037 w 12210216"/>
              <a:gd name="connsiteY628" fmla="*/ 557740 h 1002962"/>
              <a:gd name="connsiteX629" fmla="*/ 3234480 w 12210216"/>
              <a:gd name="connsiteY629" fmla="*/ 557740 h 1002962"/>
              <a:gd name="connsiteX630" fmla="*/ 3234480 w 12210216"/>
              <a:gd name="connsiteY630" fmla="*/ 605299 h 1002962"/>
              <a:gd name="connsiteX631" fmla="*/ 3251761 w 12210216"/>
              <a:gd name="connsiteY631" fmla="*/ 605299 h 1002962"/>
              <a:gd name="connsiteX632" fmla="*/ 3251761 w 12210216"/>
              <a:gd name="connsiteY632" fmla="*/ 711226 h 1002962"/>
              <a:gd name="connsiteX633" fmla="*/ 3260401 w 12210216"/>
              <a:gd name="connsiteY633" fmla="*/ 711226 h 1002962"/>
              <a:gd name="connsiteX634" fmla="*/ 3271922 w 12210216"/>
              <a:gd name="connsiteY634" fmla="*/ 683123 h 1002962"/>
              <a:gd name="connsiteX635" fmla="*/ 3280563 w 12210216"/>
              <a:gd name="connsiteY635" fmla="*/ 696093 h 1002962"/>
              <a:gd name="connsiteX636" fmla="*/ 3277683 w 12210216"/>
              <a:gd name="connsiteY636" fmla="*/ 696093 h 1002962"/>
              <a:gd name="connsiteX637" fmla="*/ 3277683 w 12210216"/>
              <a:gd name="connsiteY637" fmla="*/ 711226 h 1002962"/>
              <a:gd name="connsiteX638" fmla="*/ 3289203 w 12210216"/>
              <a:gd name="connsiteY638" fmla="*/ 711226 h 1002962"/>
              <a:gd name="connsiteX639" fmla="*/ 3289203 w 12210216"/>
              <a:gd name="connsiteY639" fmla="*/ 743652 h 1002962"/>
              <a:gd name="connsiteX640" fmla="*/ 3300724 w 12210216"/>
              <a:gd name="connsiteY640" fmla="*/ 743652 h 1002962"/>
              <a:gd name="connsiteX641" fmla="*/ 3300724 w 12210216"/>
              <a:gd name="connsiteY641" fmla="*/ 767432 h 1002962"/>
              <a:gd name="connsiteX642" fmla="*/ 3320885 w 12210216"/>
              <a:gd name="connsiteY642" fmla="*/ 767432 h 1002962"/>
              <a:gd name="connsiteX643" fmla="*/ 3320885 w 12210216"/>
              <a:gd name="connsiteY643" fmla="*/ 758785 h 1002962"/>
              <a:gd name="connsiteX644" fmla="*/ 3343927 w 12210216"/>
              <a:gd name="connsiteY644" fmla="*/ 758785 h 1002962"/>
              <a:gd name="connsiteX645" fmla="*/ 3343927 w 12210216"/>
              <a:gd name="connsiteY645" fmla="*/ 735005 h 1002962"/>
              <a:gd name="connsiteX646" fmla="*/ 3398652 w 12210216"/>
              <a:gd name="connsiteY646" fmla="*/ 735005 h 1002962"/>
              <a:gd name="connsiteX647" fmla="*/ 3398652 w 12210216"/>
              <a:gd name="connsiteY647" fmla="*/ 741491 h 1002962"/>
              <a:gd name="connsiteX648" fmla="*/ 3404412 w 12210216"/>
              <a:gd name="connsiteY648" fmla="*/ 741491 h 1002962"/>
              <a:gd name="connsiteX649" fmla="*/ 3404412 w 12210216"/>
              <a:gd name="connsiteY649" fmla="*/ 743652 h 1002962"/>
              <a:gd name="connsiteX650" fmla="*/ 3407292 w 12210216"/>
              <a:gd name="connsiteY650" fmla="*/ 743652 h 1002962"/>
              <a:gd name="connsiteX651" fmla="*/ 3407292 w 12210216"/>
              <a:gd name="connsiteY651" fmla="*/ 735005 h 1002962"/>
              <a:gd name="connsiteX652" fmla="*/ 3418813 w 12210216"/>
              <a:gd name="connsiteY652" fmla="*/ 735005 h 1002962"/>
              <a:gd name="connsiteX653" fmla="*/ 3418813 w 12210216"/>
              <a:gd name="connsiteY653" fmla="*/ 752300 h 1002962"/>
              <a:gd name="connsiteX654" fmla="*/ 3427454 w 12210216"/>
              <a:gd name="connsiteY654" fmla="*/ 752300 h 1002962"/>
              <a:gd name="connsiteX655" fmla="*/ 3427454 w 12210216"/>
              <a:gd name="connsiteY655" fmla="*/ 743652 h 1002962"/>
              <a:gd name="connsiteX656" fmla="*/ 3438974 w 12210216"/>
              <a:gd name="connsiteY656" fmla="*/ 743652 h 1002962"/>
              <a:gd name="connsiteX657" fmla="*/ 3438974 w 12210216"/>
              <a:gd name="connsiteY657" fmla="*/ 719873 h 1002962"/>
              <a:gd name="connsiteX658" fmla="*/ 3482178 w 12210216"/>
              <a:gd name="connsiteY658" fmla="*/ 719873 h 1002962"/>
              <a:gd name="connsiteX659" fmla="*/ 3482178 w 12210216"/>
              <a:gd name="connsiteY659" fmla="*/ 726358 h 1002962"/>
              <a:gd name="connsiteX660" fmla="*/ 3490818 w 12210216"/>
              <a:gd name="connsiteY660" fmla="*/ 726358 h 1002962"/>
              <a:gd name="connsiteX661" fmla="*/ 3490818 w 12210216"/>
              <a:gd name="connsiteY661" fmla="*/ 713388 h 1002962"/>
              <a:gd name="connsiteX662" fmla="*/ 3513860 w 12210216"/>
              <a:gd name="connsiteY662" fmla="*/ 713388 h 1002962"/>
              <a:gd name="connsiteX663" fmla="*/ 3513860 w 12210216"/>
              <a:gd name="connsiteY663" fmla="*/ 687446 h 1002962"/>
              <a:gd name="connsiteX664" fmla="*/ 3534022 w 12210216"/>
              <a:gd name="connsiteY664" fmla="*/ 687446 h 1002962"/>
              <a:gd name="connsiteX665" fmla="*/ 3534022 w 12210216"/>
              <a:gd name="connsiteY665" fmla="*/ 696093 h 1002962"/>
              <a:gd name="connsiteX666" fmla="*/ 3545542 w 12210216"/>
              <a:gd name="connsiteY666" fmla="*/ 696093 h 1002962"/>
              <a:gd name="connsiteX667" fmla="*/ 3545542 w 12210216"/>
              <a:gd name="connsiteY667" fmla="*/ 672314 h 1002962"/>
              <a:gd name="connsiteX668" fmla="*/ 3565703 w 12210216"/>
              <a:gd name="connsiteY668" fmla="*/ 672314 h 1002962"/>
              <a:gd name="connsiteX669" fmla="*/ 3565703 w 12210216"/>
              <a:gd name="connsiteY669" fmla="*/ 687446 h 1002962"/>
              <a:gd name="connsiteX670" fmla="*/ 3597386 w 12210216"/>
              <a:gd name="connsiteY670" fmla="*/ 687446 h 1002962"/>
              <a:gd name="connsiteX671" fmla="*/ 3597386 w 12210216"/>
              <a:gd name="connsiteY671" fmla="*/ 678799 h 1002962"/>
              <a:gd name="connsiteX672" fmla="*/ 3620427 w 12210216"/>
              <a:gd name="connsiteY672" fmla="*/ 678799 h 1002962"/>
              <a:gd name="connsiteX673" fmla="*/ 3620427 w 12210216"/>
              <a:gd name="connsiteY673" fmla="*/ 687446 h 1002962"/>
              <a:gd name="connsiteX674" fmla="*/ 3629068 w 12210216"/>
              <a:gd name="connsiteY674" fmla="*/ 687446 h 1002962"/>
              <a:gd name="connsiteX675" fmla="*/ 3629068 w 12210216"/>
              <a:gd name="connsiteY675" fmla="*/ 702579 h 1002962"/>
              <a:gd name="connsiteX676" fmla="*/ 3640589 w 12210216"/>
              <a:gd name="connsiteY676" fmla="*/ 702579 h 1002962"/>
              <a:gd name="connsiteX677" fmla="*/ 3640589 w 12210216"/>
              <a:gd name="connsiteY677" fmla="*/ 713388 h 1002962"/>
              <a:gd name="connsiteX678" fmla="*/ 3703954 w 12210216"/>
              <a:gd name="connsiteY678" fmla="*/ 713388 h 1002962"/>
              <a:gd name="connsiteX679" fmla="*/ 3703954 w 12210216"/>
              <a:gd name="connsiteY679" fmla="*/ 743652 h 1002962"/>
              <a:gd name="connsiteX680" fmla="*/ 3726996 w 12210216"/>
              <a:gd name="connsiteY680" fmla="*/ 743652 h 1002962"/>
              <a:gd name="connsiteX681" fmla="*/ 3726996 w 12210216"/>
              <a:gd name="connsiteY681" fmla="*/ 735005 h 1002962"/>
              <a:gd name="connsiteX682" fmla="*/ 3790360 w 12210216"/>
              <a:gd name="connsiteY682" fmla="*/ 735005 h 1002962"/>
              <a:gd name="connsiteX683" fmla="*/ 3790360 w 12210216"/>
              <a:gd name="connsiteY683" fmla="*/ 724196 h 1002962"/>
              <a:gd name="connsiteX684" fmla="*/ 3801881 w 12210216"/>
              <a:gd name="connsiteY684" fmla="*/ 719873 h 1002962"/>
              <a:gd name="connsiteX685" fmla="*/ 3801881 w 12210216"/>
              <a:gd name="connsiteY685" fmla="*/ 687446 h 1002962"/>
              <a:gd name="connsiteX686" fmla="*/ 3822042 w 12210216"/>
              <a:gd name="connsiteY686" fmla="*/ 687446 h 1002962"/>
              <a:gd name="connsiteX687" fmla="*/ 3830683 w 12210216"/>
              <a:gd name="connsiteY687" fmla="*/ 706902 h 1002962"/>
              <a:gd name="connsiteX688" fmla="*/ 3833564 w 12210216"/>
              <a:gd name="connsiteY688" fmla="*/ 700417 h 1002962"/>
              <a:gd name="connsiteX689" fmla="*/ 3850845 w 12210216"/>
              <a:gd name="connsiteY689" fmla="*/ 698255 h 1002962"/>
              <a:gd name="connsiteX690" fmla="*/ 3847965 w 12210216"/>
              <a:gd name="connsiteY690" fmla="*/ 609622 h 1002962"/>
              <a:gd name="connsiteX691" fmla="*/ 3865245 w 12210216"/>
              <a:gd name="connsiteY691" fmla="*/ 611784 h 1002962"/>
              <a:gd name="connsiteX692" fmla="*/ 3865245 w 12210216"/>
              <a:gd name="connsiteY692" fmla="*/ 471268 h 1002962"/>
              <a:gd name="connsiteX693" fmla="*/ 3891168 w 12210216"/>
              <a:gd name="connsiteY693" fmla="*/ 471268 h 1002962"/>
              <a:gd name="connsiteX694" fmla="*/ 3891168 w 12210216"/>
              <a:gd name="connsiteY694" fmla="*/ 356694 h 1002962"/>
              <a:gd name="connsiteX695" fmla="*/ 3896928 w 12210216"/>
              <a:gd name="connsiteY695" fmla="*/ 350209 h 1002962"/>
              <a:gd name="connsiteX696" fmla="*/ 3896928 w 12210216"/>
              <a:gd name="connsiteY696" fmla="*/ 326429 h 1002962"/>
              <a:gd name="connsiteX697" fmla="*/ 3919969 w 12210216"/>
              <a:gd name="connsiteY697" fmla="*/ 326429 h 1002962"/>
              <a:gd name="connsiteX698" fmla="*/ 3974694 w 12210216"/>
              <a:gd name="connsiteY698" fmla="*/ 246443 h 1002962"/>
              <a:gd name="connsiteX699" fmla="*/ 3977574 w 12210216"/>
              <a:gd name="connsiteY699" fmla="*/ 1 h 1002962"/>
              <a:gd name="connsiteX700" fmla="*/ 3983335 w 12210216"/>
              <a:gd name="connsiteY700" fmla="*/ 246443 h 1002962"/>
              <a:gd name="connsiteX701" fmla="*/ 4035178 w 12210216"/>
              <a:gd name="connsiteY701" fmla="*/ 328591 h 1002962"/>
              <a:gd name="connsiteX702" fmla="*/ 4058220 w 12210216"/>
              <a:gd name="connsiteY702" fmla="*/ 328591 h 1002962"/>
              <a:gd name="connsiteX703" fmla="*/ 4058220 w 12210216"/>
              <a:gd name="connsiteY703" fmla="*/ 354532 h 1002962"/>
              <a:gd name="connsiteX704" fmla="*/ 4063981 w 12210216"/>
              <a:gd name="connsiteY704" fmla="*/ 356694 h 1002962"/>
              <a:gd name="connsiteX705" fmla="*/ 4063981 w 12210216"/>
              <a:gd name="connsiteY705" fmla="*/ 471268 h 1002962"/>
              <a:gd name="connsiteX706" fmla="*/ 4084142 w 12210216"/>
              <a:gd name="connsiteY706" fmla="*/ 471268 h 1002962"/>
              <a:gd name="connsiteX707" fmla="*/ 4084142 w 12210216"/>
              <a:gd name="connsiteY707" fmla="*/ 607460 h 1002962"/>
              <a:gd name="connsiteX708" fmla="*/ 4107184 w 12210216"/>
              <a:gd name="connsiteY708" fmla="*/ 607460 h 1002962"/>
              <a:gd name="connsiteX709" fmla="*/ 4107184 w 12210216"/>
              <a:gd name="connsiteY709" fmla="*/ 730682 h 1002962"/>
              <a:gd name="connsiteX710" fmla="*/ 4144626 w 12210216"/>
              <a:gd name="connsiteY710" fmla="*/ 728520 h 1002962"/>
              <a:gd name="connsiteX711" fmla="*/ 4150387 w 12210216"/>
              <a:gd name="connsiteY711" fmla="*/ 717711 h 1002962"/>
              <a:gd name="connsiteX712" fmla="*/ 4170548 w 12210216"/>
              <a:gd name="connsiteY712" fmla="*/ 715549 h 1002962"/>
              <a:gd name="connsiteX713" fmla="*/ 4176309 w 12210216"/>
              <a:gd name="connsiteY713" fmla="*/ 724196 h 1002962"/>
              <a:gd name="connsiteX714" fmla="*/ 4205111 w 12210216"/>
              <a:gd name="connsiteY714" fmla="*/ 724196 h 1002962"/>
              <a:gd name="connsiteX715" fmla="*/ 4205111 w 12210216"/>
              <a:gd name="connsiteY715" fmla="*/ 726591 h 1002962"/>
              <a:gd name="connsiteX716" fmla="*/ 4207550 w 12210216"/>
              <a:gd name="connsiteY716" fmla="*/ 712285 h 1002962"/>
              <a:gd name="connsiteX717" fmla="*/ 4214422 w 12210216"/>
              <a:gd name="connsiteY717" fmla="*/ 671967 h 1002962"/>
              <a:gd name="connsiteX718" fmla="*/ 4208478 w 12210216"/>
              <a:gd name="connsiteY718" fmla="*/ 667318 h 1002962"/>
              <a:gd name="connsiteX719" fmla="*/ 4208478 w 12210216"/>
              <a:gd name="connsiteY719" fmla="*/ 660344 h 1002962"/>
              <a:gd name="connsiteX720" fmla="*/ 4217394 w 12210216"/>
              <a:gd name="connsiteY720" fmla="*/ 655694 h 1002962"/>
              <a:gd name="connsiteX721" fmla="*/ 4220366 w 12210216"/>
              <a:gd name="connsiteY721" fmla="*/ 641747 h 1002962"/>
              <a:gd name="connsiteX722" fmla="*/ 4226312 w 12210216"/>
              <a:gd name="connsiteY722" fmla="*/ 655694 h 1002962"/>
              <a:gd name="connsiteX723" fmla="*/ 4232255 w 12210216"/>
              <a:gd name="connsiteY723" fmla="*/ 660344 h 1002962"/>
              <a:gd name="connsiteX724" fmla="*/ 4232255 w 12210216"/>
              <a:gd name="connsiteY724" fmla="*/ 669642 h 1002962"/>
              <a:gd name="connsiteX725" fmla="*/ 4226312 w 12210216"/>
              <a:gd name="connsiteY725" fmla="*/ 671967 h 1002962"/>
              <a:gd name="connsiteX726" fmla="*/ 4241171 w 12210216"/>
              <a:gd name="connsiteY726" fmla="*/ 739382 h 1002962"/>
              <a:gd name="connsiteX727" fmla="*/ 4253059 w 12210216"/>
              <a:gd name="connsiteY727" fmla="*/ 739382 h 1002962"/>
              <a:gd name="connsiteX728" fmla="*/ 4261975 w 12210216"/>
              <a:gd name="connsiteY728" fmla="*/ 771927 h 1002962"/>
              <a:gd name="connsiteX729" fmla="*/ 4306555 w 12210216"/>
              <a:gd name="connsiteY729" fmla="*/ 778901 h 1002962"/>
              <a:gd name="connsiteX730" fmla="*/ 4306555 w 12210216"/>
              <a:gd name="connsiteY730" fmla="*/ 739382 h 1002962"/>
              <a:gd name="connsiteX731" fmla="*/ 4380856 w 12210216"/>
              <a:gd name="connsiteY731" fmla="*/ 739382 h 1002962"/>
              <a:gd name="connsiteX732" fmla="*/ 4410576 w 12210216"/>
              <a:gd name="connsiteY732" fmla="*/ 755654 h 1002962"/>
              <a:gd name="connsiteX733" fmla="*/ 4425436 w 12210216"/>
              <a:gd name="connsiteY733" fmla="*/ 755654 h 1002962"/>
              <a:gd name="connsiteX734" fmla="*/ 4440296 w 12210216"/>
              <a:gd name="connsiteY734" fmla="*/ 739382 h 1002962"/>
              <a:gd name="connsiteX735" fmla="*/ 4461100 w 12210216"/>
              <a:gd name="connsiteY735" fmla="*/ 739382 h 1002962"/>
              <a:gd name="connsiteX736" fmla="*/ 4461100 w 12210216"/>
              <a:gd name="connsiteY736" fmla="*/ 804472 h 1002962"/>
              <a:gd name="connsiteX737" fmla="*/ 4472988 w 12210216"/>
              <a:gd name="connsiteY737" fmla="*/ 806797 h 1002962"/>
              <a:gd name="connsiteX738" fmla="*/ 4472988 w 12210216"/>
              <a:gd name="connsiteY738" fmla="*/ 797498 h 1002962"/>
              <a:gd name="connsiteX739" fmla="*/ 4505680 w 12210216"/>
              <a:gd name="connsiteY739" fmla="*/ 797498 h 1002962"/>
              <a:gd name="connsiteX740" fmla="*/ 4505680 w 12210216"/>
              <a:gd name="connsiteY740" fmla="*/ 699863 h 1002962"/>
              <a:gd name="connsiteX741" fmla="*/ 4508652 w 12210216"/>
              <a:gd name="connsiteY741" fmla="*/ 697538 h 1002962"/>
              <a:gd name="connsiteX742" fmla="*/ 4577008 w 12210216"/>
              <a:gd name="connsiteY742" fmla="*/ 697538 h 1002962"/>
              <a:gd name="connsiteX743" fmla="*/ 4577008 w 12210216"/>
              <a:gd name="connsiteY743" fmla="*/ 685915 h 1002962"/>
              <a:gd name="connsiteX744" fmla="*/ 4606729 w 12210216"/>
              <a:gd name="connsiteY744" fmla="*/ 685915 h 1002962"/>
              <a:gd name="connsiteX745" fmla="*/ 4606729 w 12210216"/>
              <a:gd name="connsiteY745" fmla="*/ 676616 h 1002962"/>
              <a:gd name="connsiteX746" fmla="*/ 4666169 w 12210216"/>
              <a:gd name="connsiteY746" fmla="*/ 676616 h 1002962"/>
              <a:gd name="connsiteX747" fmla="*/ 4666169 w 12210216"/>
              <a:gd name="connsiteY747" fmla="*/ 697538 h 1002962"/>
              <a:gd name="connsiteX748" fmla="*/ 4689946 w 12210216"/>
              <a:gd name="connsiteY748" fmla="*/ 706837 h 1002962"/>
              <a:gd name="connsiteX749" fmla="*/ 4689946 w 12210216"/>
              <a:gd name="connsiteY749" fmla="*/ 737057 h 1002962"/>
              <a:gd name="connsiteX750" fmla="*/ 4704806 w 12210216"/>
              <a:gd name="connsiteY750" fmla="*/ 741706 h 1002962"/>
              <a:gd name="connsiteX751" fmla="*/ 4704806 w 12210216"/>
              <a:gd name="connsiteY751" fmla="*/ 732408 h 1002962"/>
              <a:gd name="connsiteX752" fmla="*/ 4716694 w 12210216"/>
              <a:gd name="connsiteY752" fmla="*/ 732408 h 1002962"/>
              <a:gd name="connsiteX753" fmla="*/ 4716694 w 12210216"/>
              <a:gd name="connsiteY753" fmla="*/ 725434 h 1002962"/>
              <a:gd name="connsiteX754" fmla="*/ 4704806 w 12210216"/>
              <a:gd name="connsiteY754" fmla="*/ 725434 h 1002962"/>
              <a:gd name="connsiteX755" fmla="*/ 4704806 w 12210216"/>
              <a:gd name="connsiteY755" fmla="*/ 716135 h 1002962"/>
              <a:gd name="connsiteX756" fmla="*/ 4716694 w 12210216"/>
              <a:gd name="connsiteY756" fmla="*/ 716135 h 1002962"/>
              <a:gd name="connsiteX757" fmla="*/ 4716694 w 12210216"/>
              <a:gd name="connsiteY757" fmla="*/ 706837 h 1002962"/>
              <a:gd name="connsiteX758" fmla="*/ 4704806 w 12210216"/>
              <a:gd name="connsiteY758" fmla="*/ 706837 h 1002962"/>
              <a:gd name="connsiteX759" fmla="*/ 4704806 w 12210216"/>
              <a:gd name="connsiteY759" fmla="*/ 697538 h 1002962"/>
              <a:gd name="connsiteX760" fmla="*/ 4716694 w 12210216"/>
              <a:gd name="connsiteY760" fmla="*/ 697538 h 1002962"/>
              <a:gd name="connsiteX761" fmla="*/ 4716694 w 12210216"/>
              <a:gd name="connsiteY761" fmla="*/ 690564 h 1002962"/>
              <a:gd name="connsiteX762" fmla="*/ 4704806 w 12210216"/>
              <a:gd name="connsiteY762" fmla="*/ 690564 h 1002962"/>
              <a:gd name="connsiteX763" fmla="*/ 4704806 w 12210216"/>
              <a:gd name="connsiteY763" fmla="*/ 681266 h 1002962"/>
              <a:gd name="connsiteX764" fmla="*/ 4716694 w 12210216"/>
              <a:gd name="connsiteY764" fmla="*/ 681266 h 1002962"/>
              <a:gd name="connsiteX765" fmla="*/ 4716694 w 12210216"/>
              <a:gd name="connsiteY765" fmla="*/ 671967 h 1002962"/>
              <a:gd name="connsiteX766" fmla="*/ 4704806 w 12210216"/>
              <a:gd name="connsiteY766" fmla="*/ 671967 h 1002962"/>
              <a:gd name="connsiteX767" fmla="*/ 4704806 w 12210216"/>
              <a:gd name="connsiteY767" fmla="*/ 664993 h 1002962"/>
              <a:gd name="connsiteX768" fmla="*/ 4716694 w 12210216"/>
              <a:gd name="connsiteY768" fmla="*/ 664993 h 1002962"/>
              <a:gd name="connsiteX769" fmla="*/ 4716694 w 12210216"/>
              <a:gd name="connsiteY769" fmla="*/ 655694 h 1002962"/>
              <a:gd name="connsiteX770" fmla="*/ 4704806 w 12210216"/>
              <a:gd name="connsiteY770" fmla="*/ 655694 h 1002962"/>
              <a:gd name="connsiteX771" fmla="*/ 4704806 w 12210216"/>
              <a:gd name="connsiteY771" fmla="*/ 646396 h 1002962"/>
              <a:gd name="connsiteX772" fmla="*/ 4716694 w 12210216"/>
              <a:gd name="connsiteY772" fmla="*/ 646396 h 1002962"/>
              <a:gd name="connsiteX773" fmla="*/ 4716694 w 12210216"/>
              <a:gd name="connsiteY773" fmla="*/ 637097 h 1002962"/>
              <a:gd name="connsiteX774" fmla="*/ 4704806 w 12210216"/>
              <a:gd name="connsiteY774" fmla="*/ 637097 h 1002962"/>
              <a:gd name="connsiteX775" fmla="*/ 4704806 w 12210216"/>
              <a:gd name="connsiteY775" fmla="*/ 630123 h 1002962"/>
              <a:gd name="connsiteX776" fmla="*/ 4716694 w 12210216"/>
              <a:gd name="connsiteY776" fmla="*/ 630123 h 1002962"/>
              <a:gd name="connsiteX777" fmla="*/ 4716694 w 12210216"/>
              <a:gd name="connsiteY777" fmla="*/ 620825 h 1002962"/>
              <a:gd name="connsiteX778" fmla="*/ 4704806 w 12210216"/>
              <a:gd name="connsiteY778" fmla="*/ 620825 h 1002962"/>
              <a:gd name="connsiteX779" fmla="*/ 4704806 w 12210216"/>
              <a:gd name="connsiteY779" fmla="*/ 611526 h 1002962"/>
              <a:gd name="connsiteX780" fmla="*/ 4716694 w 12210216"/>
              <a:gd name="connsiteY780" fmla="*/ 611526 h 1002962"/>
              <a:gd name="connsiteX781" fmla="*/ 4716694 w 12210216"/>
              <a:gd name="connsiteY781" fmla="*/ 604552 h 1002962"/>
              <a:gd name="connsiteX782" fmla="*/ 4704806 w 12210216"/>
              <a:gd name="connsiteY782" fmla="*/ 604552 h 1002962"/>
              <a:gd name="connsiteX783" fmla="*/ 4704806 w 12210216"/>
              <a:gd name="connsiteY783" fmla="*/ 595254 h 1002962"/>
              <a:gd name="connsiteX784" fmla="*/ 4716694 w 12210216"/>
              <a:gd name="connsiteY784" fmla="*/ 595254 h 1002962"/>
              <a:gd name="connsiteX785" fmla="*/ 4716694 w 12210216"/>
              <a:gd name="connsiteY785" fmla="*/ 585955 h 1002962"/>
              <a:gd name="connsiteX786" fmla="*/ 4704806 w 12210216"/>
              <a:gd name="connsiteY786" fmla="*/ 585955 h 1002962"/>
              <a:gd name="connsiteX787" fmla="*/ 4704806 w 12210216"/>
              <a:gd name="connsiteY787" fmla="*/ 576656 h 1002962"/>
              <a:gd name="connsiteX788" fmla="*/ 4716694 w 12210216"/>
              <a:gd name="connsiteY788" fmla="*/ 576656 h 1002962"/>
              <a:gd name="connsiteX789" fmla="*/ 4716694 w 12210216"/>
              <a:gd name="connsiteY789" fmla="*/ 569682 h 1002962"/>
              <a:gd name="connsiteX790" fmla="*/ 4704806 w 12210216"/>
              <a:gd name="connsiteY790" fmla="*/ 569682 h 1002962"/>
              <a:gd name="connsiteX791" fmla="*/ 4704806 w 12210216"/>
              <a:gd name="connsiteY791" fmla="*/ 560384 h 1002962"/>
              <a:gd name="connsiteX792" fmla="*/ 4716694 w 12210216"/>
              <a:gd name="connsiteY792" fmla="*/ 560384 h 1002962"/>
              <a:gd name="connsiteX793" fmla="*/ 4716694 w 12210216"/>
              <a:gd name="connsiteY793" fmla="*/ 551085 h 1002962"/>
              <a:gd name="connsiteX794" fmla="*/ 4704806 w 12210216"/>
              <a:gd name="connsiteY794" fmla="*/ 551085 h 1002962"/>
              <a:gd name="connsiteX795" fmla="*/ 4704806 w 12210216"/>
              <a:gd name="connsiteY795" fmla="*/ 541787 h 1002962"/>
              <a:gd name="connsiteX796" fmla="*/ 4716694 w 12210216"/>
              <a:gd name="connsiteY796" fmla="*/ 541787 h 1002962"/>
              <a:gd name="connsiteX797" fmla="*/ 4716694 w 12210216"/>
              <a:gd name="connsiteY797" fmla="*/ 534813 h 1002962"/>
              <a:gd name="connsiteX798" fmla="*/ 4704806 w 12210216"/>
              <a:gd name="connsiteY798" fmla="*/ 534813 h 1002962"/>
              <a:gd name="connsiteX799" fmla="*/ 4704806 w 12210216"/>
              <a:gd name="connsiteY799" fmla="*/ 525514 h 1002962"/>
              <a:gd name="connsiteX800" fmla="*/ 4716694 w 12210216"/>
              <a:gd name="connsiteY800" fmla="*/ 525514 h 1002962"/>
              <a:gd name="connsiteX801" fmla="*/ 4704806 w 12210216"/>
              <a:gd name="connsiteY801" fmla="*/ 511566 h 1002962"/>
              <a:gd name="connsiteX802" fmla="*/ 4704806 w 12210216"/>
              <a:gd name="connsiteY802" fmla="*/ 474372 h 1002962"/>
              <a:gd name="connsiteX803" fmla="*/ 4903930 w 12210216"/>
              <a:gd name="connsiteY803" fmla="*/ 474372 h 1002962"/>
              <a:gd name="connsiteX804" fmla="*/ 4921763 w 12210216"/>
              <a:gd name="connsiteY804" fmla="*/ 495294 h 1002962"/>
              <a:gd name="connsiteX805" fmla="*/ 4921763 w 12210216"/>
              <a:gd name="connsiteY805" fmla="*/ 541787 h 1002962"/>
              <a:gd name="connsiteX806" fmla="*/ 4909874 w 12210216"/>
              <a:gd name="connsiteY806" fmla="*/ 541787 h 1002962"/>
              <a:gd name="connsiteX807" fmla="*/ 4909874 w 12210216"/>
              <a:gd name="connsiteY807" fmla="*/ 551085 h 1002962"/>
              <a:gd name="connsiteX808" fmla="*/ 4921763 w 12210216"/>
              <a:gd name="connsiteY808" fmla="*/ 551085 h 1002962"/>
              <a:gd name="connsiteX809" fmla="*/ 4921763 w 12210216"/>
              <a:gd name="connsiteY809" fmla="*/ 560384 h 1002962"/>
              <a:gd name="connsiteX810" fmla="*/ 4909874 w 12210216"/>
              <a:gd name="connsiteY810" fmla="*/ 560384 h 1002962"/>
              <a:gd name="connsiteX811" fmla="*/ 4909874 w 12210216"/>
              <a:gd name="connsiteY811" fmla="*/ 569682 h 1002962"/>
              <a:gd name="connsiteX812" fmla="*/ 4921763 w 12210216"/>
              <a:gd name="connsiteY812" fmla="*/ 569682 h 1002962"/>
              <a:gd name="connsiteX813" fmla="*/ 4921763 w 12210216"/>
              <a:gd name="connsiteY813" fmla="*/ 576656 h 1002962"/>
              <a:gd name="connsiteX814" fmla="*/ 4909874 w 12210216"/>
              <a:gd name="connsiteY814" fmla="*/ 576656 h 1002962"/>
              <a:gd name="connsiteX815" fmla="*/ 4909874 w 12210216"/>
              <a:gd name="connsiteY815" fmla="*/ 585955 h 1002962"/>
              <a:gd name="connsiteX816" fmla="*/ 4921763 w 12210216"/>
              <a:gd name="connsiteY816" fmla="*/ 585955 h 1002962"/>
              <a:gd name="connsiteX817" fmla="*/ 4921763 w 12210216"/>
              <a:gd name="connsiteY817" fmla="*/ 595254 h 1002962"/>
              <a:gd name="connsiteX818" fmla="*/ 4909874 w 12210216"/>
              <a:gd name="connsiteY818" fmla="*/ 595254 h 1002962"/>
              <a:gd name="connsiteX819" fmla="*/ 4909874 w 12210216"/>
              <a:gd name="connsiteY819" fmla="*/ 604552 h 1002962"/>
              <a:gd name="connsiteX820" fmla="*/ 4921763 w 12210216"/>
              <a:gd name="connsiteY820" fmla="*/ 604552 h 1002962"/>
              <a:gd name="connsiteX821" fmla="*/ 4921763 w 12210216"/>
              <a:gd name="connsiteY821" fmla="*/ 611526 h 1002962"/>
              <a:gd name="connsiteX822" fmla="*/ 4909874 w 12210216"/>
              <a:gd name="connsiteY822" fmla="*/ 611526 h 1002962"/>
              <a:gd name="connsiteX823" fmla="*/ 4909874 w 12210216"/>
              <a:gd name="connsiteY823" fmla="*/ 620825 h 1002962"/>
              <a:gd name="connsiteX824" fmla="*/ 4921763 w 12210216"/>
              <a:gd name="connsiteY824" fmla="*/ 620825 h 1002962"/>
              <a:gd name="connsiteX825" fmla="*/ 4921763 w 12210216"/>
              <a:gd name="connsiteY825" fmla="*/ 630123 h 1002962"/>
              <a:gd name="connsiteX826" fmla="*/ 4909874 w 12210216"/>
              <a:gd name="connsiteY826" fmla="*/ 630123 h 1002962"/>
              <a:gd name="connsiteX827" fmla="*/ 4909874 w 12210216"/>
              <a:gd name="connsiteY827" fmla="*/ 637097 h 1002962"/>
              <a:gd name="connsiteX828" fmla="*/ 4921763 w 12210216"/>
              <a:gd name="connsiteY828" fmla="*/ 637097 h 1002962"/>
              <a:gd name="connsiteX829" fmla="*/ 4921763 w 12210216"/>
              <a:gd name="connsiteY829" fmla="*/ 646396 h 1002962"/>
              <a:gd name="connsiteX830" fmla="*/ 4909874 w 12210216"/>
              <a:gd name="connsiteY830" fmla="*/ 646396 h 1002962"/>
              <a:gd name="connsiteX831" fmla="*/ 4909874 w 12210216"/>
              <a:gd name="connsiteY831" fmla="*/ 655694 h 1002962"/>
              <a:gd name="connsiteX832" fmla="*/ 4921763 w 12210216"/>
              <a:gd name="connsiteY832" fmla="*/ 655694 h 1002962"/>
              <a:gd name="connsiteX833" fmla="*/ 4921763 w 12210216"/>
              <a:gd name="connsiteY833" fmla="*/ 664993 h 1002962"/>
              <a:gd name="connsiteX834" fmla="*/ 4909874 w 12210216"/>
              <a:gd name="connsiteY834" fmla="*/ 664993 h 1002962"/>
              <a:gd name="connsiteX835" fmla="*/ 4909874 w 12210216"/>
              <a:gd name="connsiteY835" fmla="*/ 671967 h 1002962"/>
              <a:gd name="connsiteX836" fmla="*/ 4921763 w 12210216"/>
              <a:gd name="connsiteY836" fmla="*/ 671967 h 1002962"/>
              <a:gd name="connsiteX837" fmla="*/ 4921763 w 12210216"/>
              <a:gd name="connsiteY837" fmla="*/ 681266 h 1002962"/>
              <a:gd name="connsiteX838" fmla="*/ 4909874 w 12210216"/>
              <a:gd name="connsiteY838" fmla="*/ 681266 h 1002962"/>
              <a:gd name="connsiteX839" fmla="*/ 4909874 w 12210216"/>
              <a:gd name="connsiteY839" fmla="*/ 690564 h 1002962"/>
              <a:gd name="connsiteX840" fmla="*/ 4921763 w 12210216"/>
              <a:gd name="connsiteY840" fmla="*/ 690564 h 1002962"/>
              <a:gd name="connsiteX841" fmla="*/ 4921763 w 12210216"/>
              <a:gd name="connsiteY841" fmla="*/ 697538 h 1002962"/>
              <a:gd name="connsiteX842" fmla="*/ 4909874 w 12210216"/>
              <a:gd name="connsiteY842" fmla="*/ 697538 h 1002962"/>
              <a:gd name="connsiteX843" fmla="*/ 4909874 w 12210216"/>
              <a:gd name="connsiteY843" fmla="*/ 706837 h 1002962"/>
              <a:gd name="connsiteX844" fmla="*/ 4921763 w 12210216"/>
              <a:gd name="connsiteY844" fmla="*/ 706837 h 1002962"/>
              <a:gd name="connsiteX845" fmla="*/ 4921763 w 12210216"/>
              <a:gd name="connsiteY845" fmla="*/ 716135 h 1002962"/>
              <a:gd name="connsiteX846" fmla="*/ 4909874 w 12210216"/>
              <a:gd name="connsiteY846" fmla="*/ 716135 h 1002962"/>
              <a:gd name="connsiteX847" fmla="*/ 4909874 w 12210216"/>
              <a:gd name="connsiteY847" fmla="*/ 725434 h 1002962"/>
              <a:gd name="connsiteX848" fmla="*/ 4921763 w 12210216"/>
              <a:gd name="connsiteY848" fmla="*/ 725434 h 1002962"/>
              <a:gd name="connsiteX849" fmla="*/ 4921763 w 12210216"/>
              <a:gd name="connsiteY849" fmla="*/ 732408 h 1002962"/>
              <a:gd name="connsiteX850" fmla="*/ 4909874 w 12210216"/>
              <a:gd name="connsiteY850" fmla="*/ 732408 h 1002962"/>
              <a:gd name="connsiteX851" fmla="*/ 4909874 w 12210216"/>
              <a:gd name="connsiteY851" fmla="*/ 741706 h 1002962"/>
              <a:gd name="connsiteX852" fmla="*/ 4942567 w 12210216"/>
              <a:gd name="connsiteY852" fmla="*/ 762628 h 1002962"/>
              <a:gd name="connsiteX853" fmla="*/ 4942567 w 12210216"/>
              <a:gd name="connsiteY853" fmla="*/ 767278 h 1002962"/>
              <a:gd name="connsiteX854" fmla="*/ 4930679 w 12210216"/>
              <a:gd name="connsiteY854" fmla="*/ 767278 h 1002962"/>
              <a:gd name="connsiteX855" fmla="*/ 4930679 w 12210216"/>
              <a:gd name="connsiteY855" fmla="*/ 792849 h 1002962"/>
              <a:gd name="connsiteX856" fmla="*/ 4942567 w 12210216"/>
              <a:gd name="connsiteY856" fmla="*/ 792849 h 1002962"/>
              <a:gd name="connsiteX857" fmla="*/ 4942567 w 12210216"/>
              <a:gd name="connsiteY857" fmla="*/ 781225 h 1002962"/>
              <a:gd name="connsiteX858" fmla="*/ 4954455 w 12210216"/>
              <a:gd name="connsiteY858" fmla="*/ 776576 h 1002962"/>
              <a:gd name="connsiteX859" fmla="*/ 4975259 w 12210216"/>
              <a:gd name="connsiteY859" fmla="*/ 776576 h 1002962"/>
              <a:gd name="connsiteX860" fmla="*/ 4975259 w 12210216"/>
              <a:gd name="connsiteY860" fmla="*/ 785875 h 1002962"/>
              <a:gd name="connsiteX861" fmla="*/ 4993091 w 12210216"/>
              <a:gd name="connsiteY861" fmla="*/ 785875 h 1002962"/>
              <a:gd name="connsiteX862" fmla="*/ 4993091 w 12210216"/>
              <a:gd name="connsiteY862" fmla="*/ 790524 h 1002962"/>
              <a:gd name="connsiteX863" fmla="*/ 5004979 w 12210216"/>
              <a:gd name="connsiteY863" fmla="*/ 790524 h 1002962"/>
              <a:gd name="connsiteX864" fmla="*/ 5018771 w 12210216"/>
              <a:gd name="connsiteY864" fmla="*/ 804254 h 1002962"/>
              <a:gd name="connsiteX865" fmla="*/ 5028884 w 12210216"/>
              <a:gd name="connsiteY865" fmla="*/ 814322 h 1002962"/>
              <a:gd name="connsiteX866" fmla="*/ 5070363 w 12210216"/>
              <a:gd name="connsiteY866" fmla="*/ 814322 h 1002962"/>
              <a:gd name="connsiteX867" fmla="*/ 5070363 w 12210216"/>
              <a:gd name="connsiteY867" fmla="*/ 802147 h 1002962"/>
              <a:gd name="connsiteX868" fmla="*/ 5120887 w 12210216"/>
              <a:gd name="connsiteY868" fmla="*/ 802147 h 1002962"/>
              <a:gd name="connsiteX869" fmla="*/ 5120887 w 12210216"/>
              <a:gd name="connsiteY869" fmla="*/ 727759 h 1002962"/>
              <a:gd name="connsiteX870" fmla="*/ 5168440 w 12210216"/>
              <a:gd name="connsiteY870" fmla="*/ 727759 h 1002962"/>
              <a:gd name="connsiteX871" fmla="*/ 5168440 w 12210216"/>
              <a:gd name="connsiteY871" fmla="*/ 720785 h 1002962"/>
              <a:gd name="connsiteX872" fmla="*/ 5198160 w 12210216"/>
              <a:gd name="connsiteY872" fmla="*/ 720785 h 1002962"/>
              <a:gd name="connsiteX873" fmla="*/ 5198160 w 12210216"/>
              <a:gd name="connsiteY873" fmla="*/ 681266 h 1002962"/>
              <a:gd name="connsiteX874" fmla="*/ 5192216 w 12210216"/>
              <a:gd name="connsiteY874" fmla="*/ 681266 h 1002962"/>
              <a:gd name="connsiteX875" fmla="*/ 5192216 w 12210216"/>
              <a:gd name="connsiteY875" fmla="*/ 667318 h 1002962"/>
              <a:gd name="connsiteX876" fmla="*/ 5198160 w 12210216"/>
              <a:gd name="connsiteY876" fmla="*/ 669642 h 1002962"/>
              <a:gd name="connsiteX877" fmla="*/ 5204104 w 12210216"/>
              <a:gd name="connsiteY877" fmla="*/ 646396 h 1002962"/>
              <a:gd name="connsiteX878" fmla="*/ 5210048 w 12210216"/>
              <a:gd name="connsiteY878" fmla="*/ 669642 h 1002962"/>
              <a:gd name="connsiteX879" fmla="*/ 5213020 w 12210216"/>
              <a:gd name="connsiteY879" fmla="*/ 667318 h 1002962"/>
              <a:gd name="connsiteX880" fmla="*/ 5215992 w 12210216"/>
              <a:gd name="connsiteY880" fmla="*/ 660344 h 1002962"/>
              <a:gd name="connsiteX881" fmla="*/ 5221936 w 12210216"/>
              <a:gd name="connsiteY881" fmla="*/ 651045 h 1002962"/>
              <a:gd name="connsiteX882" fmla="*/ 5227880 w 12210216"/>
              <a:gd name="connsiteY882" fmla="*/ 641747 h 1002962"/>
              <a:gd name="connsiteX883" fmla="*/ 5242740 w 12210216"/>
              <a:gd name="connsiteY883" fmla="*/ 634773 h 1002962"/>
              <a:gd name="connsiteX884" fmla="*/ 5260572 w 12210216"/>
              <a:gd name="connsiteY884" fmla="*/ 625474 h 1002962"/>
              <a:gd name="connsiteX885" fmla="*/ 5269488 w 12210216"/>
              <a:gd name="connsiteY885" fmla="*/ 616175 h 1002962"/>
              <a:gd name="connsiteX886" fmla="*/ 5275432 w 12210216"/>
              <a:gd name="connsiteY886" fmla="*/ 599903 h 1002962"/>
              <a:gd name="connsiteX887" fmla="*/ 5281376 w 12210216"/>
              <a:gd name="connsiteY887" fmla="*/ 616175 h 1002962"/>
              <a:gd name="connsiteX888" fmla="*/ 5287320 w 12210216"/>
              <a:gd name="connsiteY888" fmla="*/ 623149 h 1002962"/>
              <a:gd name="connsiteX889" fmla="*/ 5302180 w 12210216"/>
              <a:gd name="connsiteY889" fmla="*/ 632448 h 1002962"/>
              <a:gd name="connsiteX890" fmla="*/ 5314069 w 12210216"/>
              <a:gd name="connsiteY890" fmla="*/ 641747 h 1002962"/>
              <a:gd name="connsiteX891" fmla="*/ 5325957 w 12210216"/>
              <a:gd name="connsiteY891" fmla="*/ 651045 h 1002962"/>
              <a:gd name="connsiteX892" fmla="*/ 5328929 w 12210216"/>
              <a:gd name="connsiteY892" fmla="*/ 660344 h 1002962"/>
              <a:gd name="connsiteX893" fmla="*/ 5331901 w 12210216"/>
              <a:gd name="connsiteY893" fmla="*/ 669642 h 1002962"/>
              <a:gd name="connsiteX894" fmla="*/ 5337845 w 12210216"/>
              <a:gd name="connsiteY894" fmla="*/ 669642 h 1002962"/>
              <a:gd name="connsiteX895" fmla="*/ 5340817 w 12210216"/>
              <a:gd name="connsiteY895" fmla="*/ 646396 h 1002962"/>
              <a:gd name="connsiteX896" fmla="*/ 5346761 w 12210216"/>
              <a:gd name="connsiteY896" fmla="*/ 669642 h 1002962"/>
              <a:gd name="connsiteX897" fmla="*/ 5352705 w 12210216"/>
              <a:gd name="connsiteY897" fmla="*/ 669642 h 1002962"/>
              <a:gd name="connsiteX898" fmla="*/ 5352705 w 12210216"/>
              <a:gd name="connsiteY898" fmla="*/ 683590 h 1002962"/>
              <a:gd name="connsiteX899" fmla="*/ 5346761 w 12210216"/>
              <a:gd name="connsiteY899" fmla="*/ 683590 h 1002962"/>
              <a:gd name="connsiteX900" fmla="*/ 5346761 w 12210216"/>
              <a:gd name="connsiteY900" fmla="*/ 716135 h 1002962"/>
              <a:gd name="connsiteX901" fmla="*/ 5358649 w 12210216"/>
              <a:gd name="connsiteY901" fmla="*/ 716135 h 1002962"/>
              <a:gd name="connsiteX902" fmla="*/ 5358649 w 12210216"/>
              <a:gd name="connsiteY902" fmla="*/ 720785 h 1002962"/>
              <a:gd name="connsiteX903" fmla="*/ 5367565 w 12210216"/>
              <a:gd name="connsiteY903" fmla="*/ 720785 h 1002962"/>
              <a:gd name="connsiteX904" fmla="*/ 5367565 w 12210216"/>
              <a:gd name="connsiteY904" fmla="*/ 711486 h 1002962"/>
              <a:gd name="connsiteX905" fmla="*/ 5391342 w 12210216"/>
              <a:gd name="connsiteY905" fmla="*/ 711486 h 1002962"/>
              <a:gd name="connsiteX906" fmla="*/ 5391342 w 12210216"/>
              <a:gd name="connsiteY906" fmla="*/ 695213 h 1002962"/>
              <a:gd name="connsiteX907" fmla="*/ 5441865 w 12210216"/>
              <a:gd name="connsiteY907" fmla="*/ 695213 h 1002962"/>
              <a:gd name="connsiteX908" fmla="*/ 5441865 w 12210216"/>
              <a:gd name="connsiteY908" fmla="*/ 706837 h 1002962"/>
              <a:gd name="connsiteX909" fmla="*/ 5468614 w 12210216"/>
              <a:gd name="connsiteY909" fmla="*/ 706837 h 1002962"/>
              <a:gd name="connsiteX910" fmla="*/ 5468614 w 12210216"/>
              <a:gd name="connsiteY910" fmla="*/ 725434 h 1002962"/>
              <a:gd name="connsiteX911" fmla="*/ 5462670 w 12210216"/>
              <a:gd name="connsiteY911" fmla="*/ 725434 h 1002962"/>
              <a:gd name="connsiteX912" fmla="*/ 5462670 w 12210216"/>
              <a:gd name="connsiteY912" fmla="*/ 732408 h 1002962"/>
              <a:gd name="connsiteX913" fmla="*/ 5468614 w 12210216"/>
              <a:gd name="connsiteY913" fmla="*/ 732408 h 1002962"/>
              <a:gd name="connsiteX914" fmla="*/ 5468614 w 12210216"/>
              <a:gd name="connsiteY914" fmla="*/ 746356 h 1002962"/>
              <a:gd name="connsiteX915" fmla="*/ 5462670 w 12210216"/>
              <a:gd name="connsiteY915" fmla="*/ 751005 h 1002962"/>
              <a:gd name="connsiteX916" fmla="*/ 5462670 w 12210216"/>
              <a:gd name="connsiteY916" fmla="*/ 806797 h 1002962"/>
              <a:gd name="connsiteX917" fmla="*/ 5483473 w 12210216"/>
              <a:gd name="connsiteY917" fmla="*/ 806797 h 1002962"/>
              <a:gd name="connsiteX918" fmla="*/ 5483473 w 12210216"/>
              <a:gd name="connsiteY918" fmla="*/ 811446 h 1002962"/>
              <a:gd name="connsiteX919" fmla="*/ 5501306 w 12210216"/>
              <a:gd name="connsiteY919" fmla="*/ 811446 h 1002962"/>
              <a:gd name="connsiteX920" fmla="*/ 5501306 w 12210216"/>
              <a:gd name="connsiteY920" fmla="*/ 813480 h 1002962"/>
              <a:gd name="connsiteX921" fmla="*/ 5501306 w 12210216"/>
              <a:gd name="connsiteY921" fmla="*/ 814322 h 1002962"/>
              <a:gd name="connsiteX922" fmla="*/ 5519138 w 12210216"/>
              <a:gd name="connsiteY922" fmla="*/ 814322 h 1002962"/>
              <a:gd name="connsiteX923" fmla="*/ 5519138 w 12210216"/>
              <a:gd name="connsiteY923" fmla="*/ 811446 h 1002962"/>
              <a:gd name="connsiteX924" fmla="*/ 5539942 w 12210216"/>
              <a:gd name="connsiteY924" fmla="*/ 802147 h 1002962"/>
              <a:gd name="connsiteX925" fmla="*/ 5539942 w 12210216"/>
              <a:gd name="connsiteY925" fmla="*/ 781225 h 1002962"/>
              <a:gd name="connsiteX926" fmla="*/ 5533998 w 12210216"/>
              <a:gd name="connsiteY926" fmla="*/ 781225 h 1002962"/>
              <a:gd name="connsiteX927" fmla="*/ 5533998 w 12210216"/>
              <a:gd name="connsiteY927" fmla="*/ 757979 h 1002962"/>
              <a:gd name="connsiteX928" fmla="*/ 5545886 w 12210216"/>
              <a:gd name="connsiteY928" fmla="*/ 757979 h 1002962"/>
              <a:gd name="connsiteX929" fmla="*/ 5545886 w 12210216"/>
              <a:gd name="connsiteY929" fmla="*/ 755654 h 1002962"/>
              <a:gd name="connsiteX930" fmla="*/ 5572634 w 12210216"/>
              <a:gd name="connsiteY930" fmla="*/ 755654 h 1002962"/>
              <a:gd name="connsiteX931" fmla="*/ 5572634 w 12210216"/>
              <a:gd name="connsiteY931" fmla="*/ 746356 h 1002962"/>
              <a:gd name="connsiteX932" fmla="*/ 5590466 w 12210216"/>
              <a:gd name="connsiteY932" fmla="*/ 746356 h 1002962"/>
              <a:gd name="connsiteX933" fmla="*/ 5590466 w 12210216"/>
              <a:gd name="connsiteY933" fmla="*/ 630123 h 1002962"/>
              <a:gd name="connsiteX934" fmla="*/ 5602354 w 12210216"/>
              <a:gd name="connsiteY934" fmla="*/ 630123 h 1002962"/>
              <a:gd name="connsiteX935" fmla="*/ 5602354 w 12210216"/>
              <a:gd name="connsiteY935" fmla="*/ 611526 h 1002962"/>
              <a:gd name="connsiteX936" fmla="*/ 5605326 w 12210216"/>
              <a:gd name="connsiteY936" fmla="*/ 611526 h 1002962"/>
              <a:gd name="connsiteX937" fmla="*/ 5605326 w 12210216"/>
              <a:gd name="connsiteY937" fmla="*/ 565033 h 1002962"/>
              <a:gd name="connsiteX938" fmla="*/ 5617215 w 12210216"/>
              <a:gd name="connsiteY938" fmla="*/ 565033 h 1002962"/>
              <a:gd name="connsiteX939" fmla="*/ 5617215 w 12210216"/>
              <a:gd name="connsiteY939" fmla="*/ 574332 h 1002962"/>
              <a:gd name="connsiteX940" fmla="*/ 5623159 w 12210216"/>
              <a:gd name="connsiteY940" fmla="*/ 574332 h 1002962"/>
              <a:gd name="connsiteX941" fmla="*/ 5623159 w 12210216"/>
              <a:gd name="connsiteY941" fmla="*/ 555735 h 1002962"/>
              <a:gd name="connsiteX942" fmla="*/ 5638018 w 12210216"/>
              <a:gd name="connsiteY942" fmla="*/ 551085 h 1002962"/>
              <a:gd name="connsiteX943" fmla="*/ 5649906 w 12210216"/>
              <a:gd name="connsiteY943" fmla="*/ 555735 h 1002962"/>
              <a:gd name="connsiteX944" fmla="*/ 5667738 w 12210216"/>
              <a:gd name="connsiteY944" fmla="*/ 555735 h 1002962"/>
              <a:gd name="connsiteX945" fmla="*/ 5667738 w 12210216"/>
              <a:gd name="connsiteY945" fmla="*/ 525514 h 1002962"/>
              <a:gd name="connsiteX946" fmla="*/ 5679627 w 12210216"/>
              <a:gd name="connsiteY946" fmla="*/ 525514 h 1002962"/>
              <a:gd name="connsiteX947" fmla="*/ 5679627 w 12210216"/>
              <a:gd name="connsiteY947" fmla="*/ 530163 h 1002962"/>
              <a:gd name="connsiteX948" fmla="*/ 5694487 w 12210216"/>
              <a:gd name="connsiteY948" fmla="*/ 530163 h 1002962"/>
              <a:gd name="connsiteX949" fmla="*/ 5694487 w 12210216"/>
              <a:gd name="connsiteY949" fmla="*/ 525514 h 1002962"/>
              <a:gd name="connsiteX950" fmla="*/ 5706375 w 12210216"/>
              <a:gd name="connsiteY950" fmla="*/ 525514 h 1002962"/>
              <a:gd name="connsiteX951" fmla="*/ 5706375 w 12210216"/>
              <a:gd name="connsiteY951" fmla="*/ 560384 h 1002962"/>
              <a:gd name="connsiteX952" fmla="*/ 5721235 w 12210216"/>
              <a:gd name="connsiteY952" fmla="*/ 569682 h 1002962"/>
              <a:gd name="connsiteX953" fmla="*/ 5721235 w 12210216"/>
              <a:gd name="connsiteY953" fmla="*/ 574332 h 1002962"/>
              <a:gd name="connsiteX954" fmla="*/ 5718263 w 12210216"/>
              <a:gd name="connsiteY954" fmla="*/ 574332 h 1002962"/>
              <a:gd name="connsiteX955" fmla="*/ 5718263 w 12210216"/>
              <a:gd name="connsiteY955" fmla="*/ 576656 h 1002962"/>
              <a:gd name="connsiteX956" fmla="*/ 5750955 w 12210216"/>
              <a:gd name="connsiteY956" fmla="*/ 576656 h 1002962"/>
              <a:gd name="connsiteX957" fmla="*/ 5750955 w 12210216"/>
              <a:gd name="connsiteY957" fmla="*/ 565033 h 1002962"/>
              <a:gd name="connsiteX958" fmla="*/ 5789591 w 12210216"/>
              <a:gd name="connsiteY958" fmla="*/ 555735 h 1002962"/>
              <a:gd name="connsiteX959" fmla="*/ 5789591 w 12210216"/>
              <a:gd name="connsiteY959" fmla="*/ 546436 h 1002962"/>
              <a:gd name="connsiteX960" fmla="*/ 5798507 w 12210216"/>
              <a:gd name="connsiteY960" fmla="*/ 546436 h 1002962"/>
              <a:gd name="connsiteX961" fmla="*/ 5798507 w 12210216"/>
              <a:gd name="connsiteY961" fmla="*/ 539462 h 1002962"/>
              <a:gd name="connsiteX962" fmla="*/ 5822283 w 12210216"/>
              <a:gd name="connsiteY962" fmla="*/ 539462 h 1002962"/>
              <a:gd name="connsiteX963" fmla="*/ 5822283 w 12210216"/>
              <a:gd name="connsiteY963" fmla="*/ 546436 h 1002962"/>
              <a:gd name="connsiteX964" fmla="*/ 5840116 w 12210216"/>
              <a:gd name="connsiteY964" fmla="*/ 546436 h 1002962"/>
              <a:gd name="connsiteX965" fmla="*/ 5840116 w 12210216"/>
              <a:gd name="connsiteY965" fmla="*/ 560384 h 1002962"/>
              <a:gd name="connsiteX966" fmla="*/ 5872808 w 12210216"/>
              <a:gd name="connsiteY966" fmla="*/ 560384 h 1002962"/>
              <a:gd name="connsiteX967" fmla="*/ 5872808 w 12210216"/>
              <a:gd name="connsiteY967" fmla="*/ 551085 h 1002962"/>
              <a:gd name="connsiteX968" fmla="*/ 5887668 w 12210216"/>
              <a:gd name="connsiteY968" fmla="*/ 551085 h 1002962"/>
              <a:gd name="connsiteX969" fmla="*/ 5887668 w 12210216"/>
              <a:gd name="connsiteY969" fmla="*/ 541787 h 1002962"/>
              <a:gd name="connsiteX970" fmla="*/ 5905500 w 12210216"/>
              <a:gd name="connsiteY970" fmla="*/ 541787 h 1002962"/>
              <a:gd name="connsiteX971" fmla="*/ 5905500 w 12210216"/>
              <a:gd name="connsiteY971" fmla="*/ 551085 h 1002962"/>
              <a:gd name="connsiteX972" fmla="*/ 5911444 w 12210216"/>
              <a:gd name="connsiteY972" fmla="*/ 551085 h 1002962"/>
              <a:gd name="connsiteX973" fmla="*/ 5911444 w 12210216"/>
              <a:gd name="connsiteY973" fmla="*/ 495294 h 1002962"/>
              <a:gd name="connsiteX974" fmla="*/ 6045185 w 12210216"/>
              <a:gd name="connsiteY974" fmla="*/ 495294 h 1002962"/>
              <a:gd name="connsiteX975" fmla="*/ 6045185 w 12210216"/>
              <a:gd name="connsiteY975" fmla="*/ 569682 h 1002962"/>
              <a:gd name="connsiteX976" fmla="*/ 6068961 w 12210216"/>
              <a:gd name="connsiteY976" fmla="*/ 569682 h 1002962"/>
              <a:gd name="connsiteX977" fmla="*/ 6068961 w 12210216"/>
              <a:gd name="connsiteY977" fmla="*/ 485995 h 1002962"/>
              <a:gd name="connsiteX978" fmla="*/ 6098681 w 12210216"/>
              <a:gd name="connsiteY978" fmla="*/ 474372 h 1002962"/>
              <a:gd name="connsiteX979" fmla="*/ 6137317 w 12210216"/>
              <a:gd name="connsiteY979" fmla="*/ 474372 h 1002962"/>
              <a:gd name="connsiteX980" fmla="*/ 6158121 w 12210216"/>
              <a:gd name="connsiteY980" fmla="*/ 460424 h 1002962"/>
              <a:gd name="connsiteX981" fmla="*/ 6208645 w 12210216"/>
              <a:gd name="connsiteY981" fmla="*/ 460424 h 1002962"/>
              <a:gd name="connsiteX982" fmla="*/ 6208645 w 12210216"/>
              <a:gd name="connsiteY982" fmla="*/ 474372 h 1002962"/>
              <a:gd name="connsiteX983" fmla="*/ 6259170 w 12210216"/>
              <a:gd name="connsiteY983" fmla="*/ 474372 h 1002962"/>
              <a:gd name="connsiteX984" fmla="*/ 6259170 w 12210216"/>
              <a:gd name="connsiteY984" fmla="*/ 565033 h 1002962"/>
              <a:gd name="connsiteX985" fmla="*/ 6274030 w 12210216"/>
              <a:gd name="connsiteY985" fmla="*/ 565033 h 1002962"/>
              <a:gd name="connsiteX986" fmla="*/ 6274030 w 12210216"/>
              <a:gd name="connsiteY986" fmla="*/ 697538 h 1002962"/>
              <a:gd name="connsiteX987" fmla="*/ 6297806 w 12210216"/>
              <a:gd name="connsiteY987" fmla="*/ 697538 h 1002962"/>
              <a:gd name="connsiteX988" fmla="*/ 6297806 w 12210216"/>
              <a:gd name="connsiteY988" fmla="*/ 611526 h 1002962"/>
              <a:gd name="connsiteX989" fmla="*/ 6306722 w 12210216"/>
              <a:gd name="connsiteY989" fmla="*/ 606877 h 1002962"/>
              <a:gd name="connsiteX990" fmla="*/ 6312666 w 12210216"/>
              <a:gd name="connsiteY990" fmla="*/ 606877 h 1002962"/>
              <a:gd name="connsiteX991" fmla="*/ 6312666 w 12210216"/>
              <a:gd name="connsiteY991" fmla="*/ 616175 h 1002962"/>
              <a:gd name="connsiteX992" fmla="*/ 6336442 w 12210216"/>
              <a:gd name="connsiteY992" fmla="*/ 606877 h 1002962"/>
              <a:gd name="connsiteX993" fmla="*/ 6357246 w 12210216"/>
              <a:gd name="connsiteY993" fmla="*/ 606877 h 1002962"/>
              <a:gd name="connsiteX994" fmla="*/ 6357246 w 12210216"/>
              <a:gd name="connsiteY994" fmla="*/ 764953 h 1002962"/>
              <a:gd name="connsiteX995" fmla="*/ 6398854 w 12210216"/>
              <a:gd name="connsiteY995" fmla="*/ 769602 h 1002962"/>
              <a:gd name="connsiteX996" fmla="*/ 6398854 w 12210216"/>
              <a:gd name="connsiteY996" fmla="*/ 762628 h 1002962"/>
              <a:gd name="connsiteX997" fmla="*/ 6443435 w 12210216"/>
              <a:gd name="connsiteY997" fmla="*/ 762628 h 1002962"/>
              <a:gd name="connsiteX998" fmla="*/ 6443435 w 12210216"/>
              <a:gd name="connsiteY998" fmla="*/ 732408 h 1002962"/>
              <a:gd name="connsiteX999" fmla="*/ 6455323 w 12210216"/>
              <a:gd name="connsiteY999" fmla="*/ 732408 h 1002962"/>
              <a:gd name="connsiteX1000" fmla="*/ 6455323 w 12210216"/>
              <a:gd name="connsiteY1000" fmla="*/ 692889 h 1002962"/>
              <a:gd name="connsiteX1001" fmla="*/ 6464239 w 12210216"/>
              <a:gd name="connsiteY1001" fmla="*/ 692889 h 1002962"/>
              <a:gd name="connsiteX1002" fmla="*/ 6464239 w 12210216"/>
              <a:gd name="connsiteY1002" fmla="*/ 653370 h 1002962"/>
              <a:gd name="connsiteX1003" fmla="*/ 6485043 w 12210216"/>
              <a:gd name="connsiteY1003" fmla="*/ 653370 h 1002962"/>
              <a:gd name="connsiteX1004" fmla="*/ 6485043 w 12210216"/>
              <a:gd name="connsiteY1004" fmla="*/ 655694 h 1002962"/>
              <a:gd name="connsiteX1005" fmla="*/ 6550427 w 12210216"/>
              <a:gd name="connsiteY1005" fmla="*/ 632448 h 1002962"/>
              <a:gd name="connsiteX1006" fmla="*/ 6553399 w 12210216"/>
              <a:gd name="connsiteY1006" fmla="*/ 611526 h 1002962"/>
              <a:gd name="connsiteX1007" fmla="*/ 6559343 w 12210216"/>
              <a:gd name="connsiteY1007" fmla="*/ 632448 h 1002962"/>
              <a:gd name="connsiteX1008" fmla="*/ 6627700 w 12210216"/>
              <a:gd name="connsiteY1008" fmla="*/ 660344 h 1002962"/>
              <a:gd name="connsiteX1009" fmla="*/ 6627700 w 12210216"/>
              <a:gd name="connsiteY1009" fmla="*/ 655694 h 1002962"/>
              <a:gd name="connsiteX1010" fmla="*/ 6645532 w 12210216"/>
              <a:gd name="connsiteY1010" fmla="*/ 655694 h 1002962"/>
              <a:gd name="connsiteX1011" fmla="*/ 6645532 w 12210216"/>
              <a:gd name="connsiteY1011" fmla="*/ 692889 h 1002962"/>
              <a:gd name="connsiteX1012" fmla="*/ 6654448 w 12210216"/>
              <a:gd name="connsiteY1012" fmla="*/ 692889 h 1002962"/>
              <a:gd name="connsiteX1013" fmla="*/ 6654448 w 12210216"/>
              <a:gd name="connsiteY1013" fmla="*/ 737057 h 1002962"/>
              <a:gd name="connsiteX1014" fmla="*/ 6663364 w 12210216"/>
              <a:gd name="connsiteY1014" fmla="*/ 737057 h 1002962"/>
              <a:gd name="connsiteX1015" fmla="*/ 6663364 w 12210216"/>
              <a:gd name="connsiteY1015" fmla="*/ 757979 h 1002962"/>
              <a:gd name="connsiteX1016" fmla="*/ 6681196 w 12210216"/>
              <a:gd name="connsiteY1016" fmla="*/ 757979 h 1002962"/>
              <a:gd name="connsiteX1017" fmla="*/ 6681196 w 12210216"/>
              <a:gd name="connsiteY1017" fmla="*/ 790524 h 1002962"/>
              <a:gd name="connsiteX1018" fmla="*/ 6794133 w 12210216"/>
              <a:gd name="connsiteY1018" fmla="*/ 783550 h 1002962"/>
              <a:gd name="connsiteX1019" fmla="*/ 6794133 w 12210216"/>
              <a:gd name="connsiteY1019" fmla="*/ 751005 h 1002962"/>
              <a:gd name="connsiteX1020" fmla="*/ 6853573 w 12210216"/>
              <a:gd name="connsiteY1020" fmla="*/ 751005 h 1002962"/>
              <a:gd name="connsiteX1021" fmla="*/ 6853573 w 12210216"/>
              <a:gd name="connsiteY1021" fmla="*/ 732408 h 1002962"/>
              <a:gd name="connsiteX1022" fmla="*/ 6978398 w 12210216"/>
              <a:gd name="connsiteY1022" fmla="*/ 732408 h 1002962"/>
              <a:gd name="connsiteX1023" fmla="*/ 6978398 w 12210216"/>
              <a:gd name="connsiteY1023" fmla="*/ 744031 h 1002962"/>
              <a:gd name="connsiteX1024" fmla="*/ 7058642 w 12210216"/>
              <a:gd name="connsiteY1024" fmla="*/ 744031 h 1002962"/>
              <a:gd name="connsiteX1025" fmla="*/ 7058642 w 12210216"/>
              <a:gd name="connsiteY1025" fmla="*/ 751005 h 1002962"/>
              <a:gd name="connsiteX1026" fmla="*/ 7082418 w 12210216"/>
              <a:gd name="connsiteY1026" fmla="*/ 751005 h 1002962"/>
              <a:gd name="connsiteX1027" fmla="*/ 7082418 w 12210216"/>
              <a:gd name="connsiteY1027" fmla="*/ 757979 h 1002962"/>
              <a:gd name="connsiteX1028" fmla="*/ 7103222 w 12210216"/>
              <a:gd name="connsiteY1028" fmla="*/ 757979 h 1002962"/>
              <a:gd name="connsiteX1029" fmla="*/ 7103222 w 12210216"/>
              <a:gd name="connsiteY1029" fmla="*/ 653370 h 1002962"/>
              <a:gd name="connsiteX1030" fmla="*/ 7165635 w 12210216"/>
              <a:gd name="connsiteY1030" fmla="*/ 639422 h 1002962"/>
              <a:gd name="connsiteX1031" fmla="*/ 7281543 w 12210216"/>
              <a:gd name="connsiteY1031" fmla="*/ 639422 h 1002962"/>
              <a:gd name="connsiteX1032" fmla="*/ 7281543 w 12210216"/>
              <a:gd name="connsiteY1032" fmla="*/ 472047 h 1002962"/>
              <a:gd name="connsiteX1033" fmla="*/ 7314235 w 12210216"/>
              <a:gd name="connsiteY1033" fmla="*/ 460424 h 1002962"/>
              <a:gd name="connsiteX1034" fmla="*/ 7456892 w 12210216"/>
              <a:gd name="connsiteY1034" fmla="*/ 441827 h 1002962"/>
              <a:gd name="connsiteX1035" fmla="*/ 7507417 w 12210216"/>
              <a:gd name="connsiteY1035" fmla="*/ 453450 h 1002962"/>
              <a:gd name="connsiteX1036" fmla="*/ 7516333 w 12210216"/>
              <a:gd name="connsiteY1036" fmla="*/ 460424 h 1002962"/>
              <a:gd name="connsiteX1037" fmla="*/ 7516333 w 12210216"/>
              <a:gd name="connsiteY1037" fmla="*/ 771927 h 1002962"/>
              <a:gd name="connsiteX1038" fmla="*/ 7537137 w 12210216"/>
              <a:gd name="connsiteY1038" fmla="*/ 771927 h 1002962"/>
              <a:gd name="connsiteX1039" fmla="*/ 7537137 w 12210216"/>
              <a:gd name="connsiteY1039" fmla="*/ 646396 h 1002962"/>
              <a:gd name="connsiteX1040" fmla="*/ 7554969 w 12210216"/>
              <a:gd name="connsiteY1040" fmla="*/ 646396 h 1002962"/>
              <a:gd name="connsiteX1041" fmla="*/ 7554969 w 12210216"/>
              <a:gd name="connsiteY1041" fmla="*/ 634773 h 1002962"/>
              <a:gd name="connsiteX1042" fmla="*/ 7572801 w 12210216"/>
              <a:gd name="connsiteY1042" fmla="*/ 627799 h 1002962"/>
              <a:gd name="connsiteX1043" fmla="*/ 7587661 w 12210216"/>
              <a:gd name="connsiteY1043" fmla="*/ 627799 h 1002962"/>
              <a:gd name="connsiteX1044" fmla="*/ 7587661 w 12210216"/>
              <a:gd name="connsiteY1044" fmla="*/ 616175 h 1002962"/>
              <a:gd name="connsiteX1045" fmla="*/ 7599549 w 12210216"/>
              <a:gd name="connsiteY1045" fmla="*/ 609201 h 1002962"/>
              <a:gd name="connsiteX1046" fmla="*/ 7629269 w 12210216"/>
              <a:gd name="connsiteY1046" fmla="*/ 609201 h 1002962"/>
              <a:gd name="connsiteX1047" fmla="*/ 7629269 w 12210216"/>
              <a:gd name="connsiteY1047" fmla="*/ 646396 h 1002962"/>
              <a:gd name="connsiteX1048" fmla="*/ 7691682 w 12210216"/>
              <a:gd name="connsiteY1048" fmla="*/ 646396 h 1002962"/>
              <a:gd name="connsiteX1049" fmla="*/ 7691682 w 12210216"/>
              <a:gd name="connsiteY1049" fmla="*/ 776576 h 1002962"/>
              <a:gd name="connsiteX1050" fmla="*/ 7715458 w 12210216"/>
              <a:gd name="connsiteY1050" fmla="*/ 776576 h 1002962"/>
              <a:gd name="connsiteX1051" fmla="*/ 7739234 w 12210216"/>
              <a:gd name="connsiteY1051" fmla="*/ 769602 h 1002962"/>
              <a:gd name="connsiteX1052" fmla="*/ 7739234 w 12210216"/>
              <a:gd name="connsiteY1052" fmla="*/ 760304 h 1002962"/>
              <a:gd name="connsiteX1053" fmla="*/ 7730318 w 12210216"/>
              <a:gd name="connsiteY1053" fmla="*/ 757979 h 1002962"/>
              <a:gd name="connsiteX1054" fmla="*/ 7730318 w 12210216"/>
              <a:gd name="connsiteY1054" fmla="*/ 751005 h 1002962"/>
              <a:gd name="connsiteX1055" fmla="*/ 7739234 w 12210216"/>
              <a:gd name="connsiteY1055" fmla="*/ 746356 h 1002962"/>
              <a:gd name="connsiteX1056" fmla="*/ 7739234 w 12210216"/>
              <a:gd name="connsiteY1056" fmla="*/ 695213 h 1002962"/>
              <a:gd name="connsiteX1057" fmla="*/ 7730318 w 12210216"/>
              <a:gd name="connsiteY1057" fmla="*/ 692889 h 1002962"/>
              <a:gd name="connsiteX1058" fmla="*/ 7730318 w 12210216"/>
              <a:gd name="connsiteY1058" fmla="*/ 685915 h 1002962"/>
              <a:gd name="connsiteX1059" fmla="*/ 7739234 w 12210216"/>
              <a:gd name="connsiteY1059" fmla="*/ 681266 h 1002962"/>
              <a:gd name="connsiteX1060" fmla="*/ 7739234 w 12210216"/>
              <a:gd name="connsiteY1060" fmla="*/ 676616 h 1002962"/>
              <a:gd name="connsiteX1061" fmla="*/ 7745178 w 12210216"/>
              <a:gd name="connsiteY1061" fmla="*/ 676616 h 1002962"/>
              <a:gd name="connsiteX1062" fmla="*/ 7745178 w 12210216"/>
              <a:gd name="connsiteY1062" fmla="*/ 667318 h 1002962"/>
              <a:gd name="connsiteX1063" fmla="*/ 7739234 w 12210216"/>
              <a:gd name="connsiteY1063" fmla="*/ 667318 h 1002962"/>
              <a:gd name="connsiteX1064" fmla="*/ 7739234 w 12210216"/>
              <a:gd name="connsiteY1064" fmla="*/ 660344 h 1002962"/>
              <a:gd name="connsiteX1065" fmla="*/ 7748150 w 12210216"/>
              <a:gd name="connsiteY1065" fmla="*/ 655694 h 1002962"/>
              <a:gd name="connsiteX1066" fmla="*/ 7795702 w 12210216"/>
              <a:gd name="connsiteY1066" fmla="*/ 590604 h 1002962"/>
              <a:gd name="connsiteX1067" fmla="*/ 7789758 w 12210216"/>
              <a:gd name="connsiteY1067" fmla="*/ 588280 h 1002962"/>
              <a:gd name="connsiteX1068" fmla="*/ 7789758 w 12210216"/>
              <a:gd name="connsiteY1068" fmla="*/ 581306 h 1002962"/>
              <a:gd name="connsiteX1069" fmla="*/ 7798674 w 12210216"/>
              <a:gd name="connsiteY1069" fmla="*/ 578981 h 1002962"/>
              <a:gd name="connsiteX1070" fmla="*/ 7798674 w 12210216"/>
              <a:gd name="connsiteY1070" fmla="*/ 569682 h 1002962"/>
              <a:gd name="connsiteX1071" fmla="*/ 7804618 w 12210216"/>
              <a:gd name="connsiteY1071" fmla="*/ 569682 h 1002962"/>
              <a:gd name="connsiteX1072" fmla="*/ 7804618 w 12210216"/>
              <a:gd name="connsiteY1072" fmla="*/ 548761 h 1002962"/>
              <a:gd name="connsiteX1073" fmla="*/ 7798674 w 12210216"/>
              <a:gd name="connsiteY1073" fmla="*/ 548761 h 1002962"/>
              <a:gd name="connsiteX1074" fmla="*/ 7798674 w 12210216"/>
              <a:gd name="connsiteY1074" fmla="*/ 544111 h 1002962"/>
              <a:gd name="connsiteX1075" fmla="*/ 7804618 w 12210216"/>
              <a:gd name="connsiteY1075" fmla="*/ 541787 h 1002962"/>
              <a:gd name="connsiteX1076" fmla="*/ 7819478 w 12210216"/>
              <a:gd name="connsiteY1076" fmla="*/ 525514 h 1002962"/>
              <a:gd name="connsiteX1077" fmla="*/ 7819478 w 12210216"/>
              <a:gd name="connsiteY1077" fmla="*/ 523189 h 1002962"/>
              <a:gd name="connsiteX1078" fmla="*/ 7822450 w 12210216"/>
              <a:gd name="connsiteY1078" fmla="*/ 523189 h 1002962"/>
              <a:gd name="connsiteX1079" fmla="*/ 7822450 w 12210216"/>
              <a:gd name="connsiteY1079" fmla="*/ 516216 h 1002962"/>
              <a:gd name="connsiteX1080" fmla="*/ 7822450 w 12210216"/>
              <a:gd name="connsiteY1080" fmla="*/ 490644 h 1002962"/>
              <a:gd name="connsiteX1081" fmla="*/ 7825422 w 12210216"/>
              <a:gd name="connsiteY1081" fmla="*/ 483670 h 1002962"/>
              <a:gd name="connsiteX1082" fmla="*/ 7828394 w 12210216"/>
              <a:gd name="connsiteY1082" fmla="*/ 490644 h 1002962"/>
              <a:gd name="connsiteX1083" fmla="*/ 7831366 w 12210216"/>
              <a:gd name="connsiteY1083" fmla="*/ 516216 h 1002962"/>
              <a:gd name="connsiteX1084" fmla="*/ 7831366 w 12210216"/>
              <a:gd name="connsiteY1084" fmla="*/ 523189 h 1002962"/>
              <a:gd name="connsiteX1085" fmla="*/ 7834338 w 12210216"/>
              <a:gd name="connsiteY1085" fmla="*/ 523189 h 1002962"/>
              <a:gd name="connsiteX1086" fmla="*/ 7834338 w 12210216"/>
              <a:gd name="connsiteY1086" fmla="*/ 525514 h 1002962"/>
              <a:gd name="connsiteX1087" fmla="*/ 7846226 w 12210216"/>
              <a:gd name="connsiteY1087" fmla="*/ 541787 h 1002962"/>
              <a:gd name="connsiteX1088" fmla="*/ 7852170 w 12210216"/>
              <a:gd name="connsiteY1088" fmla="*/ 544111 h 1002962"/>
              <a:gd name="connsiteX1089" fmla="*/ 7852170 w 12210216"/>
              <a:gd name="connsiteY1089" fmla="*/ 548761 h 1002962"/>
              <a:gd name="connsiteX1090" fmla="*/ 7849198 w 12210216"/>
              <a:gd name="connsiteY1090" fmla="*/ 548761 h 1002962"/>
              <a:gd name="connsiteX1091" fmla="*/ 7849198 w 12210216"/>
              <a:gd name="connsiteY1091" fmla="*/ 569682 h 1002962"/>
              <a:gd name="connsiteX1092" fmla="*/ 7855142 w 12210216"/>
              <a:gd name="connsiteY1092" fmla="*/ 569682 h 1002962"/>
              <a:gd name="connsiteX1093" fmla="*/ 7855142 w 12210216"/>
              <a:gd name="connsiteY1093" fmla="*/ 578981 h 1002962"/>
              <a:gd name="connsiteX1094" fmla="*/ 7861087 w 12210216"/>
              <a:gd name="connsiteY1094" fmla="*/ 581306 h 1002962"/>
              <a:gd name="connsiteX1095" fmla="*/ 7861087 w 12210216"/>
              <a:gd name="connsiteY1095" fmla="*/ 588280 h 1002962"/>
              <a:gd name="connsiteX1096" fmla="*/ 7855142 w 12210216"/>
              <a:gd name="connsiteY1096" fmla="*/ 590604 h 1002962"/>
              <a:gd name="connsiteX1097" fmla="*/ 7902695 w 12210216"/>
              <a:gd name="connsiteY1097" fmla="*/ 655694 h 1002962"/>
              <a:gd name="connsiteX1098" fmla="*/ 7911611 w 12210216"/>
              <a:gd name="connsiteY1098" fmla="*/ 660344 h 1002962"/>
              <a:gd name="connsiteX1099" fmla="*/ 7911611 w 12210216"/>
              <a:gd name="connsiteY1099" fmla="*/ 667318 h 1002962"/>
              <a:gd name="connsiteX1100" fmla="*/ 7905667 w 12210216"/>
              <a:gd name="connsiteY1100" fmla="*/ 667318 h 1002962"/>
              <a:gd name="connsiteX1101" fmla="*/ 7905667 w 12210216"/>
              <a:gd name="connsiteY1101" fmla="*/ 676616 h 1002962"/>
              <a:gd name="connsiteX1102" fmla="*/ 7911611 w 12210216"/>
              <a:gd name="connsiteY1102" fmla="*/ 676616 h 1002962"/>
              <a:gd name="connsiteX1103" fmla="*/ 7911611 w 12210216"/>
              <a:gd name="connsiteY1103" fmla="*/ 681266 h 1002962"/>
              <a:gd name="connsiteX1104" fmla="*/ 7920527 w 12210216"/>
              <a:gd name="connsiteY1104" fmla="*/ 685915 h 1002962"/>
              <a:gd name="connsiteX1105" fmla="*/ 7920527 w 12210216"/>
              <a:gd name="connsiteY1105" fmla="*/ 692889 h 1002962"/>
              <a:gd name="connsiteX1106" fmla="*/ 7911611 w 12210216"/>
              <a:gd name="connsiteY1106" fmla="*/ 695213 h 1002962"/>
              <a:gd name="connsiteX1107" fmla="*/ 7911611 w 12210216"/>
              <a:gd name="connsiteY1107" fmla="*/ 746356 h 1002962"/>
              <a:gd name="connsiteX1108" fmla="*/ 7920527 w 12210216"/>
              <a:gd name="connsiteY1108" fmla="*/ 751005 h 1002962"/>
              <a:gd name="connsiteX1109" fmla="*/ 7920527 w 12210216"/>
              <a:gd name="connsiteY1109" fmla="*/ 757979 h 1002962"/>
              <a:gd name="connsiteX1110" fmla="*/ 7911611 w 12210216"/>
              <a:gd name="connsiteY1110" fmla="*/ 760304 h 1002962"/>
              <a:gd name="connsiteX1111" fmla="*/ 7911611 w 12210216"/>
              <a:gd name="connsiteY1111" fmla="*/ 767278 h 1002962"/>
              <a:gd name="connsiteX1112" fmla="*/ 7923499 w 12210216"/>
              <a:gd name="connsiteY1112" fmla="*/ 767278 h 1002962"/>
              <a:gd name="connsiteX1113" fmla="*/ 7923499 w 12210216"/>
              <a:gd name="connsiteY1113" fmla="*/ 776576 h 1002962"/>
              <a:gd name="connsiteX1114" fmla="*/ 7944303 w 12210216"/>
              <a:gd name="connsiteY1114" fmla="*/ 776576 h 1002962"/>
              <a:gd name="connsiteX1115" fmla="*/ 7944303 w 12210216"/>
              <a:gd name="connsiteY1115" fmla="*/ 620825 h 1002962"/>
              <a:gd name="connsiteX1116" fmla="*/ 8021575 w 12210216"/>
              <a:gd name="connsiteY1116" fmla="*/ 609201 h 1002962"/>
              <a:gd name="connsiteX1117" fmla="*/ 8063184 w 12210216"/>
              <a:gd name="connsiteY1117" fmla="*/ 609201 h 1002962"/>
              <a:gd name="connsiteX1118" fmla="*/ 8063184 w 12210216"/>
              <a:gd name="connsiteY1118" fmla="*/ 516216 h 1002962"/>
              <a:gd name="connsiteX1119" fmla="*/ 8179092 w 12210216"/>
              <a:gd name="connsiteY1119" fmla="*/ 516216 h 1002962"/>
              <a:gd name="connsiteX1120" fmla="*/ 8179092 w 12210216"/>
              <a:gd name="connsiteY1120" fmla="*/ 755654 h 1002962"/>
              <a:gd name="connsiteX1121" fmla="*/ 8220701 w 12210216"/>
              <a:gd name="connsiteY1121" fmla="*/ 755654 h 1002962"/>
              <a:gd name="connsiteX1122" fmla="*/ 8220701 w 12210216"/>
              <a:gd name="connsiteY1122" fmla="*/ 634773 h 1002962"/>
              <a:gd name="connsiteX1123" fmla="*/ 8318777 w 12210216"/>
              <a:gd name="connsiteY1123" fmla="*/ 634773 h 1002962"/>
              <a:gd name="connsiteX1124" fmla="*/ 8336609 w 12210216"/>
              <a:gd name="connsiteY1124" fmla="*/ 655694 h 1002962"/>
              <a:gd name="connsiteX1125" fmla="*/ 8336609 w 12210216"/>
              <a:gd name="connsiteY1125" fmla="*/ 730582 h 1002962"/>
              <a:gd name="connsiteX1126" fmla="*/ 8338212 w 12210216"/>
              <a:gd name="connsiteY1126" fmla="*/ 730681 h 1002962"/>
              <a:gd name="connsiteX1127" fmla="*/ 8338212 w 12210216"/>
              <a:gd name="connsiteY1127" fmla="*/ 607459 h 1002962"/>
              <a:gd name="connsiteX1128" fmla="*/ 8359830 w 12210216"/>
              <a:gd name="connsiteY1128" fmla="*/ 607459 h 1002962"/>
              <a:gd name="connsiteX1129" fmla="*/ 8359830 w 12210216"/>
              <a:gd name="connsiteY1129" fmla="*/ 471267 h 1002962"/>
              <a:gd name="connsiteX1130" fmla="*/ 8378746 w 12210216"/>
              <a:gd name="connsiteY1130" fmla="*/ 471267 h 1002962"/>
              <a:gd name="connsiteX1131" fmla="*/ 8378746 w 12210216"/>
              <a:gd name="connsiteY1131" fmla="*/ 356693 h 1002962"/>
              <a:gd name="connsiteX1132" fmla="*/ 8384150 w 12210216"/>
              <a:gd name="connsiteY1132" fmla="*/ 354531 h 1002962"/>
              <a:gd name="connsiteX1133" fmla="*/ 8384150 w 12210216"/>
              <a:gd name="connsiteY1133" fmla="*/ 328590 h 1002962"/>
              <a:gd name="connsiteX1134" fmla="*/ 8405768 w 12210216"/>
              <a:gd name="connsiteY1134" fmla="*/ 328590 h 1002962"/>
              <a:gd name="connsiteX1135" fmla="*/ 8454409 w 12210216"/>
              <a:gd name="connsiteY1135" fmla="*/ 246442 h 1002962"/>
              <a:gd name="connsiteX1136" fmla="*/ 8459813 w 12210216"/>
              <a:gd name="connsiteY1136" fmla="*/ 0 h 100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Lst>
            <a:rect l="l" t="t" r="r" b="b"/>
            <a:pathLst>
              <a:path w="12210216" h="1002962">
                <a:moveTo>
                  <a:pt x="8459813" y="0"/>
                </a:moveTo>
                <a:cubicBezTo>
                  <a:pt x="8459813" y="0"/>
                  <a:pt x="8459813" y="0"/>
                  <a:pt x="8462516" y="246442"/>
                </a:cubicBezTo>
                <a:cubicBezTo>
                  <a:pt x="8462516" y="246442"/>
                  <a:pt x="8462516" y="246442"/>
                  <a:pt x="8513858" y="326428"/>
                </a:cubicBezTo>
                <a:cubicBezTo>
                  <a:pt x="8513858" y="326428"/>
                  <a:pt x="8513858" y="326428"/>
                  <a:pt x="8535476" y="326428"/>
                </a:cubicBezTo>
                <a:cubicBezTo>
                  <a:pt x="8535476" y="326428"/>
                  <a:pt x="8535476" y="326428"/>
                  <a:pt x="8535476" y="350208"/>
                </a:cubicBezTo>
                <a:cubicBezTo>
                  <a:pt x="8535476" y="350208"/>
                  <a:pt x="8535476" y="350208"/>
                  <a:pt x="8540881" y="356693"/>
                </a:cubicBezTo>
                <a:cubicBezTo>
                  <a:pt x="8540881" y="356693"/>
                  <a:pt x="8540881" y="356693"/>
                  <a:pt x="8540881" y="471267"/>
                </a:cubicBezTo>
                <a:cubicBezTo>
                  <a:pt x="8540881" y="471267"/>
                  <a:pt x="8540881" y="471267"/>
                  <a:pt x="8565201" y="471267"/>
                </a:cubicBezTo>
                <a:cubicBezTo>
                  <a:pt x="8565201" y="471267"/>
                  <a:pt x="8565201" y="471267"/>
                  <a:pt x="8565201" y="611783"/>
                </a:cubicBezTo>
                <a:cubicBezTo>
                  <a:pt x="8565201" y="611783"/>
                  <a:pt x="8565201" y="611783"/>
                  <a:pt x="8581415" y="609621"/>
                </a:cubicBezTo>
                <a:cubicBezTo>
                  <a:pt x="8581415" y="609621"/>
                  <a:pt x="8581415" y="609621"/>
                  <a:pt x="8578712" y="698254"/>
                </a:cubicBezTo>
                <a:cubicBezTo>
                  <a:pt x="8578712" y="698254"/>
                  <a:pt x="8578712" y="698254"/>
                  <a:pt x="8594926" y="700416"/>
                </a:cubicBezTo>
                <a:cubicBezTo>
                  <a:pt x="8594926" y="700416"/>
                  <a:pt x="8594926" y="700416"/>
                  <a:pt x="8597628" y="706901"/>
                </a:cubicBezTo>
                <a:cubicBezTo>
                  <a:pt x="8597628" y="706901"/>
                  <a:pt x="8597628" y="706901"/>
                  <a:pt x="8605735" y="687445"/>
                </a:cubicBezTo>
                <a:cubicBezTo>
                  <a:pt x="8605735" y="687445"/>
                  <a:pt x="8605735" y="687445"/>
                  <a:pt x="8624651" y="687445"/>
                </a:cubicBezTo>
                <a:cubicBezTo>
                  <a:pt x="8624651" y="687445"/>
                  <a:pt x="8624651" y="687445"/>
                  <a:pt x="8624651" y="719872"/>
                </a:cubicBezTo>
                <a:cubicBezTo>
                  <a:pt x="8624651" y="719872"/>
                  <a:pt x="8624651" y="719872"/>
                  <a:pt x="8635460" y="724195"/>
                </a:cubicBezTo>
                <a:cubicBezTo>
                  <a:pt x="8635460" y="724195"/>
                  <a:pt x="8635460" y="724195"/>
                  <a:pt x="8635460" y="735004"/>
                </a:cubicBezTo>
                <a:cubicBezTo>
                  <a:pt x="8635460" y="735004"/>
                  <a:pt x="8635460" y="735004"/>
                  <a:pt x="8694910" y="735004"/>
                </a:cubicBezTo>
                <a:cubicBezTo>
                  <a:pt x="8694910" y="735004"/>
                  <a:pt x="8694910" y="735004"/>
                  <a:pt x="8694910" y="743651"/>
                </a:cubicBezTo>
                <a:cubicBezTo>
                  <a:pt x="8694910" y="743651"/>
                  <a:pt x="8694910" y="743651"/>
                  <a:pt x="8716528" y="743651"/>
                </a:cubicBezTo>
                <a:cubicBezTo>
                  <a:pt x="8716528" y="743651"/>
                  <a:pt x="8716528" y="743651"/>
                  <a:pt x="8716528" y="713387"/>
                </a:cubicBezTo>
                <a:cubicBezTo>
                  <a:pt x="8716528" y="713387"/>
                  <a:pt x="8716528" y="713387"/>
                  <a:pt x="8775977" y="713387"/>
                </a:cubicBezTo>
                <a:cubicBezTo>
                  <a:pt x="8775977" y="713387"/>
                  <a:pt x="8775977" y="713387"/>
                  <a:pt x="8775977" y="702578"/>
                </a:cubicBezTo>
                <a:cubicBezTo>
                  <a:pt x="8775977" y="702578"/>
                  <a:pt x="8775977" y="702578"/>
                  <a:pt x="8786786" y="702578"/>
                </a:cubicBezTo>
                <a:cubicBezTo>
                  <a:pt x="8786786" y="702578"/>
                  <a:pt x="8786786" y="702578"/>
                  <a:pt x="8786786" y="687445"/>
                </a:cubicBezTo>
                <a:cubicBezTo>
                  <a:pt x="8786786" y="687445"/>
                  <a:pt x="8786786" y="687445"/>
                  <a:pt x="8794893" y="687445"/>
                </a:cubicBezTo>
                <a:cubicBezTo>
                  <a:pt x="8794893" y="687445"/>
                  <a:pt x="8794893" y="687445"/>
                  <a:pt x="8794893" y="678798"/>
                </a:cubicBezTo>
                <a:cubicBezTo>
                  <a:pt x="8794893" y="678798"/>
                  <a:pt x="8794893" y="678798"/>
                  <a:pt x="8816511" y="678798"/>
                </a:cubicBezTo>
                <a:cubicBezTo>
                  <a:pt x="8816511" y="678798"/>
                  <a:pt x="8816511" y="678798"/>
                  <a:pt x="8816511" y="687445"/>
                </a:cubicBezTo>
                <a:cubicBezTo>
                  <a:pt x="8816511" y="687445"/>
                  <a:pt x="8816511" y="687445"/>
                  <a:pt x="8846236" y="687445"/>
                </a:cubicBezTo>
                <a:cubicBezTo>
                  <a:pt x="8846236" y="687445"/>
                  <a:pt x="8846236" y="687445"/>
                  <a:pt x="8846236" y="672313"/>
                </a:cubicBezTo>
                <a:cubicBezTo>
                  <a:pt x="8846236" y="672313"/>
                  <a:pt x="8846236" y="672313"/>
                  <a:pt x="8865152" y="672313"/>
                </a:cubicBezTo>
                <a:cubicBezTo>
                  <a:pt x="8865152" y="672313"/>
                  <a:pt x="8865152" y="672313"/>
                  <a:pt x="8865152" y="696092"/>
                </a:cubicBezTo>
                <a:cubicBezTo>
                  <a:pt x="8865152" y="696092"/>
                  <a:pt x="8865152" y="696092"/>
                  <a:pt x="8875960" y="696092"/>
                </a:cubicBezTo>
                <a:cubicBezTo>
                  <a:pt x="8875960" y="696092"/>
                  <a:pt x="8875960" y="696092"/>
                  <a:pt x="8875960" y="687445"/>
                </a:cubicBezTo>
                <a:cubicBezTo>
                  <a:pt x="8875960" y="687445"/>
                  <a:pt x="8875960" y="687445"/>
                  <a:pt x="8894876" y="687445"/>
                </a:cubicBezTo>
                <a:cubicBezTo>
                  <a:pt x="8894876" y="687445"/>
                  <a:pt x="8894876" y="687445"/>
                  <a:pt x="8894876" y="713387"/>
                </a:cubicBezTo>
                <a:cubicBezTo>
                  <a:pt x="8894876" y="713387"/>
                  <a:pt x="8894876" y="713387"/>
                  <a:pt x="8916494" y="713387"/>
                </a:cubicBezTo>
                <a:cubicBezTo>
                  <a:pt x="8916494" y="713387"/>
                  <a:pt x="8916494" y="713387"/>
                  <a:pt x="8916494" y="726357"/>
                </a:cubicBezTo>
                <a:cubicBezTo>
                  <a:pt x="8916494" y="726357"/>
                  <a:pt x="8916494" y="726357"/>
                  <a:pt x="8924601" y="726357"/>
                </a:cubicBezTo>
                <a:cubicBezTo>
                  <a:pt x="8924601" y="726357"/>
                  <a:pt x="8924601" y="726357"/>
                  <a:pt x="8924601" y="719872"/>
                </a:cubicBezTo>
                <a:cubicBezTo>
                  <a:pt x="8924601" y="719872"/>
                  <a:pt x="8924601" y="719872"/>
                  <a:pt x="8965135" y="719872"/>
                </a:cubicBezTo>
                <a:cubicBezTo>
                  <a:pt x="8965135" y="719872"/>
                  <a:pt x="8965135" y="719872"/>
                  <a:pt x="8965135" y="743651"/>
                </a:cubicBezTo>
                <a:cubicBezTo>
                  <a:pt x="8965135" y="743651"/>
                  <a:pt x="8965135" y="743651"/>
                  <a:pt x="8975944" y="743651"/>
                </a:cubicBezTo>
                <a:cubicBezTo>
                  <a:pt x="8975944" y="743651"/>
                  <a:pt x="8975944" y="743651"/>
                  <a:pt x="8975944" y="752299"/>
                </a:cubicBezTo>
                <a:cubicBezTo>
                  <a:pt x="8975944" y="752299"/>
                  <a:pt x="8975944" y="752299"/>
                  <a:pt x="8984051" y="752299"/>
                </a:cubicBezTo>
                <a:cubicBezTo>
                  <a:pt x="8984051" y="752299"/>
                  <a:pt x="8984051" y="752299"/>
                  <a:pt x="8984051" y="735004"/>
                </a:cubicBezTo>
                <a:cubicBezTo>
                  <a:pt x="8984051" y="735004"/>
                  <a:pt x="8984051" y="735004"/>
                  <a:pt x="8994860" y="735004"/>
                </a:cubicBezTo>
                <a:cubicBezTo>
                  <a:pt x="8994860" y="735004"/>
                  <a:pt x="8994860" y="735004"/>
                  <a:pt x="8994860" y="743651"/>
                </a:cubicBezTo>
                <a:cubicBezTo>
                  <a:pt x="8994860" y="743651"/>
                  <a:pt x="8994860" y="743651"/>
                  <a:pt x="8997562" y="743651"/>
                </a:cubicBezTo>
                <a:cubicBezTo>
                  <a:pt x="8997562" y="743651"/>
                  <a:pt x="8997562" y="743651"/>
                  <a:pt x="8997562" y="741490"/>
                </a:cubicBezTo>
                <a:cubicBezTo>
                  <a:pt x="8997562" y="741490"/>
                  <a:pt x="8997562" y="741490"/>
                  <a:pt x="9002966" y="741490"/>
                </a:cubicBezTo>
                <a:cubicBezTo>
                  <a:pt x="9002966" y="741490"/>
                  <a:pt x="9002966" y="741490"/>
                  <a:pt x="9002966" y="735004"/>
                </a:cubicBezTo>
                <a:cubicBezTo>
                  <a:pt x="9002966" y="735004"/>
                  <a:pt x="9002966" y="735004"/>
                  <a:pt x="9054310" y="735004"/>
                </a:cubicBezTo>
                <a:cubicBezTo>
                  <a:pt x="9054310" y="735004"/>
                  <a:pt x="9054310" y="735004"/>
                  <a:pt x="9054310" y="758784"/>
                </a:cubicBezTo>
                <a:cubicBezTo>
                  <a:pt x="9054310" y="758784"/>
                  <a:pt x="9054310" y="758784"/>
                  <a:pt x="9075928" y="758784"/>
                </a:cubicBezTo>
                <a:cubicBezTo>
                  <a:pt x="9075928" y="758784"/>
                  <a:pt x="9075928" y="758784"/>
                  <a:pt x="9075928" y="767431"/>
                </a:cubicBezTo>
                <a:cubicBezTo>
                  <a:pt x="9075928" y="767431"/>
                  <a:pt x="9075928" y="767431"/>
                  <a:pt x="9094843" y="767431"/>
                </a:cubicBezTo>
                <a:cubicBezTo>
                  <a:pt x="9094843" y="767431"/>
                  <a:pt x="9094843" y="767431"/>
                  <a:pt x="9094843" y="743651"/>
                </a:cubicBezTo>
                <a:cubicBezTo>
                  <a:pt x="9094843" y="743651"/>
                  <a:pt x="9094843" y="743651"/>
                  <a:pt x="9105652" y="743651"/>
                </a:cubicBezTo>
                <a:cubicBezTo>
                  <a:pt x="9105652" y="743651"/>
                  <a:pt x="9105652" y="743651"/>
                  <a:pt x="9105652" y="711225"/>
                </a:cubicBezTo>
                <a:cubicBezTo>
                  <a:pt x="9105652" y="711225"/>
                  <a:pt x="9105652" y="711225"/>
                  <a:pt x="9116461" y="711225"/>
                </a:cubicBezTo>
                <a:cubicBezTo>
                  <a:pt x="9116461" y="711225"/>
                  <a:pt x="9116461" y="711225"/>
                  <a:pt x="9116461" y="696092"/>
                </a:cubicBezTo>
                <a:cubicBezTo>
                  <a:pt x="9116461" y="696092"/>
                  <a:pt x="9116461" y="696092"/>
                  <a:pt x="9113759" y="696092"/>
                </a:cubicBezTo>
                <a:cubicBezTo>
                  <a:pt x="9113759" y="696092"/>
                  <a:pt x="9113759" y="696092"/>
                  <a:pt x="9121866" y="683122"/>
                </a:cubicBezTo>
                <a:cubicBezTo>
                  <a:pt x="9121866" y="683122"/>
                  <a:pt x="9121866" y="683122"/>
                  <a:pt x="9132675" y="711225"/>
                </a:cubicBezTo>
                <a:cubicBezTo>
                  <a:pt x="9132675" y="711225"/>
                  <a:pt x="9132675" y="711225"/>
                  <a:pt x="9140782" y="711225"/>
                </a:cubicBezTo>
                <a:cubicBezTo>
                  <a:pt x="9140782" y="711225"/>
                  <a:pt x="9140782" y="711225"/>
                  <a:pt x="9140782" y="605298"/>
                </a:cubicBezTo>
                <a:cubicBezTo>
                  <a:pt x="9140782" y="605298"/>
                  <a:pt x="9140782" y="605298"/>
                  <a:pt x="9156995" y="605298"/>
                </a:cubicBezTo>
                <a:cubicBezTo>
                  <a:pt x="9156995" y="605298"/>
                  <a:pt x="9156995" y="605298"/>
                  <a:pt x="9156995" y="557739"/>
                </a:cubicBezTo>
                <a:cubicBezTo>
                  <a:pt x="9156995" y="557739"/>
                  <a:pt x="9156995" y="557739"/>
                  <a:pt x="9192124" y="557739"/>
                </a:cubicBezTo>
                <a:cubicBezTo>
                  <a:pt x="9192124" y="557739"/>
                  <a:pt x="9192124" y="557739"/>
                  <a:pt x="9192124" y="536121"/>
                </a:cubicBezTo>
                <a:cubicBezTo>
                  <a:pt x="9192124" y="536121"/>
                  <a:pt x="9192124" y="536121"/>
                  <a:pt x="9238063" y="536121"/>
                </a:cubicBezTo>
                <a:cubicBezTo>
                  <a:pt x="9238063" y="536121"/>
                  <a:pt x="9238063" y="536121"/>
                  <a:pt x="9238063" y="555577"/>
                </a:cubicBezTo>
                <a:cubicBezTo>
                  <a:pt x="9238063" y="555577"/>
                  <a:pt x="9238063" y="555577"/>
                  <a:pt x="9262383" y="555577"/>
                </a:cubicBezTo>
                <a:cubicBezTo>
                  <a:pt x="9262383" y="555577"/>
                  <a:pt x="9262383" y="555577"/>
                  <a:pt x="9262383" y="603136"/>
                </a:cubicBezTo>
                <a:cubicBezTo>
                  <a:pt x="9262383" y="603136"/>
                  <a:pt x="9262383" y="603136"/>
                  <a:pt x="9273192" y="603136"/>
                </a:cubicBezTo>
                <a:cubicBezTo>
                  <a:pt x="9273192" y="603136"/>
                  <a:pt x="9273192" y="603136"/>
                  <a:pt x="9273192" y="607459"/>
                </a:cubicBezTo>
                <a:cubicBezTo>
                  <a:pt x="9273192" y="607459"/>
                  <a:pt x="9273192" y="607459"/>
                  <a:pt x="9292108" y="607459"/>
                </a:cubicBezTo>
                <a:cubicBezTo>
                  <a:pt x="9292108" y="607459"/>
                  <a:pt x="9292108" y="607459"/>
                  <a:pt x="9292108" y="646371"/>
                </a:cubicBezTo>
                <a:cubicBezTo>
                  <a:pt x="9292108" y="646371"/>
                  <a:pt x="9292108" y="646371"/>
                  <a:pt x="9302917" y="646371"/>
                </a:cubicBezTo>
                <a:cubicBezTo>
                  <a:pt x="9302917" y="646371"/>
                  <a:pt x="9302917" y="646371"/>
                  <a:pt x="9302917" y="659342"/>
                </a:cubicBezTo>
                <a:cubicBezTo>
                  <a:pt x="9302917" y="659342"/>
                  <a:pt x="9302917" y="659342"/>
                  <a:pt x="9324535" y="659342"/>
                </a:cubicBezTo>
                <a:cubicBezTo>
                  <a:pt x="9324535" y="659342"/>
                  <a:pt x="9324535" y="659342"/>
                  <a:pt x="9324535" y="663666"/>
                </a:cubicBezTo>
                <a:cubicBezTo>
                  <a:pt x="9324535" y="663666"/>
                  <a:pt x="9324535" y="663666"/>
                  <a:pt x="9332642" y="665827"/>
                </a:cubicBezTo>
                <a:cubicBezTo>
                  <a:pt x="9332642" y="665827"/>
                  <a:pt x="9332642" y="665827"/>
                  <a:pt x="9332642" y="687445"/>
                </a:cubicBezTo>
                <a:cubicBezTo>
                  <a:pt x="9332642" y="687445"/>
                  <a:pt x="9332642" y="687445"/>
                  <a:pt x="9356962" y="687445"/>
                </a:cubicBezTo>
                <a:cubicBezTo>
                  <a:pt x="9356962" y="687445"/>
                  <a:pt x="9356962" y="687445"/>
                  <a:pt x="9356962" y="696092"/>
                </a:cubicBezTo>
                <a:cubicBezTo>
                  <a:pt x="9356962" y="696092"/>
                  <a:pt x="9356962" y="696092"/>
                  <a:pt x="9370473" y="696092"/>
                </a:cubicBezTo>
                <a:cubicBezTo>
                  <a:pt x="9370473" y="696092"/>
                  <a:pt x="9370473" y="696092"/>
                  <a:pt x="9370473" y="713387"/>
                </a:cubicBezTo>
                <a:cubicBezTo>
                  <a:pt x="9370473" y="713387"/>
                  <a:pt x="9370473" y="713387"/>
                  <a:pt x="9375878" y="713387"/>
                </a:cubicBezTo>
                <a:cubicBezTo>
                  <a:pt x="9375878" y="713387"/>
                  <a:pt x="9375878" y="713387"/>
                  <a:pt x="9375878" y="698254"/>
                </a:cubicBezTo>
                <a:cubicBezTo>
                  <a:pt x="9375878" y="698254"/>
                  <a:pt x="9375878" y="698254"/>
                  <a:pt x="9386687" y="698254"/>
                </a:cubicBezTo>
                <a:cubicBezTo>
                  <a:pt x="9386687" y="698254"/>
                  <a:pt x="9386687" y="698254"/>
                  <a:pt x="9386687" y="711225"/>
                </a:cubicBezTo>
                <a:cubicBezTo>
                  <a:pt x="9386687" y="711225"/>
                  <a:pt x="9386687" y="711225"/>
                  <a:pt x="9394794" y="711225"/>
                </a:cubicBezTo>
                <a:cubicBezTo>
                  <a:pt x="9394794" y="711225"/>
                  <a:pt x="9394794" y="711225"/>
                  <a:pt x="9394794" y="706901"/>
                </a:cubicBezTo>
                <a:cubicBezTo>
                  <a:pt x="9394794" y="706901"/>
                  <a:pt x="9394794" y="706901"/>
                  <a:pt x="9459648" y="706901"/>
                </a:cubicBezTo>
                <a:cubicBezTo>
                  <a:pt x="9459648" y="706901"/>
                  <a:pt x="9459648" y="706901"/>
                  <a:pt x="9459648" y="717710"/>
                </a:cubicBezTo>
                <a:cubicBezTo>
                  <a:pt x="9459648" y="717710"/>
                  <a:pt x="9459648" y="717710"/>
                  <a:pt x="9467754" y="717710"/>
                </a:cubicBezTo>
                <a:cubicBezTo>
                  <a:pt x="9467754" y="717710"/>
                  <a:pt x="9467754" y="717710"/>
                  <a:pt x="9467754" y="735004"/>
                </a:cubicBezTo>
                <a:cubicBezTo>
                  <a:pt x="9467754" y="735004"/>
                  <a:pt x="9467754" y="735004"/>
                  <a:pt x="9489372" y="724195"/>
                </a:cubicBezTo>
                <a:cubicBezTo>
                  <a:pt x="9489372" y="724195"/>
                  <a:pt x="9489372" y="724195"/>
                  <a:pt x="9497479" y="683122"/>
                </a:cubicBezTo>
                <a:cubicBezTo>
                  <a:pt x="9497479" y="683122"/>
                  <a:pt x="9497479" y="683122"/>
                  <a:pt x="9505586" y="680960"/>
                </a:cubicBezTo>
                <a:cubicBezTo>
                  <a:pt x="9505586" y="680960"/>
                  <a:pt x="9505586" y="680960"/>
                  <a:pt x="9508288" y="611783"/>
                </a:cubicBezTo>
                <a:cubicBezTo>
                  <a:pt x="9508288" y="611783"/>
                  <a:pt x="9508288" y="611783"/>
                  <a:pt x="9510990" y="680960"/>
                </a:cubicBezTo>
                <a:cubicBezTo>
                  <a:pt x="9510990" y="680960"/>
                  <a:pt x="9510990" y="680960"/>
                  <a:pt x="9519097" y="683122"/>
                </a:cubicBezTo>
                <a:cubicBezTo>
                  <a:pt x="9519097" y="683122"/>
                  <a:pt x="9519097" y="683122"/>
                  <a:pt x="9519097" y="596651"/>
                </a:cubicBezTo>
                <a:cubicBezTo>
                  <a:pt x="9519097" y="596651"/>
                  <a:pt x="9519097" y="596651"/>
                  <a:pt x="9524502" y="596651"/>
                </a:cubicBezTo>
                <a:cubicBezTo>
                  <a:pt x="9524502" y="596651"/>
                  <a:pt x="9524502" y="596651"/>
                  <a:pt x="9524502" y="564224"/>
                </a:cubicBezTo>
                <a:cubicBezTo>
                  <a:pt x="9524502" y="564224"/>
                  <a:pt x="9524502" y="564224"/>
                  <a:pt x="9575845" y="564224"/>
                </a:cubicBezTo>
                <a:cubicBezTo>
                  <a:pt x="9575845" y="564224"/>
                  <a:pt x="9575845" y="564224"/>
                  <a:pt x="9575845" y="596651"/>
                </a:cubicBezTo>
                <a:cubicBezTo>
                  <a:pt x="9575845" y="596651"/>
                  <a:pt x="9575845" y="596651"/>
                  <a:pt x="9583952" y="596651"/>
                </a:cubicBezTo>
                <a:cubicBezTo>
                  <a:pt x="9583952" y="596651"/>
                  <a:pt x="9583952" y="596651"/>
                  <a:pt x="9583952" y="514503"/>
                </a:cubicBezTo>
                <a:cubicBezTo>
                  <a:pt x="9583952" y="514503"/>
                  <a:pt x="9583952" y="514503"/>
                  <a:pt x="9602867" y="514503"/>
                </a:cubicBezTo>
                <a:cubicBezTo>
                  <a:pt x="9602867" y="514503"/>
                  <a:pt x="9602867" y="514503"/>
                  <a:pt x="9602867" y="499370"/>
                </a:cubicBezTo>
                <a:cubicBezTo>
                  <a:pt x="9602867" y="499370"/>
                  <a:pt x="9602867" y="499370"/>
                  <a:pt x="9632592" y="499370"/>
                </a:cubicBezTo>
                <a:cubicBezTo>
                  <a:pt x="9632592" y="499370"/>
                  <a:pt x="9632592" y="499370"/>
                  <a:pt x="9632592" y="490723"/>
                </a:cubicBezTo>
                <a:cubicBezTo>
                  <a:pt x="9632592" y="490723"/>
                  <a:pt x="9632592" y="490723"/>
                  <a:pt x="9651508" y="490723"/>
                </a:cubicBezTo>
                <a:cubicBezTo>
                  <a:pt x="9651508" y="490723"/>
                  <a:pt x="9651508" y="490723"/>
                  <a:pt x="9651508" y="499370"/>
                </a:cubicBezTo>
                <a:cubicBezTo>
                  <a:pt x="9651508" y="499370"/>
                  <a:pt x="9651508" y="499370"/>
                  <a:pt x="9659614" y="499370"/>
                </a:cubicBezTo>
                <a:cubicBezTo>
                  <a:pt x="9659614" y="499370"/>
                  <a:pt x="9659614" y="499370"/>
                  <a:pt x="9659614" y="495047"/>
                </a:cubicBezTo>
                <a:cubicBezTo>
                  <a:pt x="9659614" y="495047"/>
                  <a:pt x="9659614" y="495047"/>
                  <a:pt x="9673126" y="495047"/>
                </a:cubicBezTo>
                <a:cubicBezTo>
                  <a:pt x="9673126" y="495047"/>
                  <a:pt x="9673126" y="495047"/>
                  <a:pt x="9673126" y="499370"/>
                </a:cubicBezTo>
                <a:cubicBezTo>
                  <a:pt x="9673126" y="499370"/>
                  <a:pt x="9673126" y="499370"/>
                  <a:pt x="9678530" y="499370"/>
                </a:cubicBezTo>
                <a:cubicBezTo>
                  <a:pt x="9678530" y="499370"/>
                  <a:pt x="9678530" y="499370"/>
                  <a:pt x="9678530" y="490723"/>
                </a:cubicBezTo>
                <a:cubicBezTo>
                  <a:pt x="9678530" y="490723"/>
                  <a:pt x="9678530" y="490723"/>
                  <a:pt x="9702851" y="490723"/>
                </a:cubicBezTo>
                <a:cubicBezTo>
                  <a:pt x="9702851" y="490723"/>
                  <a:pt x="9702851" y="490723"/>
                  <a:pt x="9702851" y="499370"/>
                </a:cubicBezTo>
                <a:cubicBezTo>
                  <a:pt x="9702851" y="499370"/>
                  <a:pt x="9702851" y="499370"/>
                  <a:pt x="9743384" y="499370"/>
                </a:cubicBezTo>
                <a:cubicBezTo>
                  <a:pt x="9743384" y="499370"/>
                  <a:pt x="9743384" y="499370"/>
                  <a:pt x="9743384" y="512341"/>
                </a:cubicBezTo>
                <a:cubicBezTo>
                  <a:pt x="9743384" y="512341"/>
                  <a:pt x="9743384" y="512341"/>
                  <a:pt x="9778514" y="512341"/>
                </a:cubicBezTo>
                <a:cubicBezTo>
                  <a:pt x="9778514" y="512341"/>
                  <a:pt x="9778514" y="512341"/>
                  <a:pt x="9778514" y="542606"/>
                </a:cubicBezTo>
                <a:cubicBezTo>
                  <a:pt x="9778514" y="542606"/>
                  <a:pt x="9778514" y="542606"/>
                  <a:pt x="9786620" y="542606"/>
                </a:cubicBezTo>
                <a:cubicBezTo>
                  <a:pt x="9786620" y="542606"/>
                  <a:pt x="9786620" y="542606"/>
                  <a:pt x="9786620" y="551253"/>
                </a:cubicBezTo>
                <a:cubicBezTo>
                  <a:pt x="9786620" y="551253"/>
                  <a:pt x="9786620" y="551253"/>
                  <a:pt x="9792025" y="551253"/>
                </a:cubicBezTo>
                <a:cubicBezTo>
                  <a:pt x="9792025" y="551253"/>
                  <a:pt x="9792025" y="551253"/>
                  <a:pt x="9792025" y="581518"/>
                </a:cubicBezTo>
                <a:cubicBezTo>
                  <a:pt x="9792025" y="581518"/>
                  <a:pt x="9792025" y="581518"/>
                  <a:pt x="9800132" y="581518"/>
                </a:cubicBezTo>
                <a:cubicBezTo>
                  <a:pt x="9800132" y="581518"/>
                  <a:pt x="9800132" y="581518"/>
                  <a:pt x="9800132" y="588003"/>
                </a:cubicBezTo>
                <a:cubicBezTo>
                  <a:pt x="9800132" y="588003"/>
                  <a:pt x="9800132" y="588003"/>
                  <a:pt x="9810941" y="588003"/>
                </a:cubicBezTo>
                <a:cubicBezTo>
                  <a:pt x="9810941" y="588003"/>
                  <a:pt x="9810941" y="588003"/>
                  <a:pt x="9810941" y="618268"/>
                </a:cubicBezTo>
                <a:cubicBezTo>
                  <a:pt x="9810941" y="618268"/>
                  <a:pt x="9810941" y="618268"/>
                  <a:pt x="9832559" y="618268"/>
                </a:cubicBezTo>
                <a:cubicBezTo>
                  <a:pt x="9832559" y="618268"/>
                  <a:pt x="9832559" y="618268"/>
                  <a:pt x="9832559" y="642048"/>
                </a:cubicBezTo>
                <a:cubicBezTo>
                  <a:pt x="9832559" y="642048"/>
                  <a:pt x="9832559" y="642048"/>
                  <a:pt x="9835261" y="642048"/>
                </a:cubicBezTo>
                <a:cubicBezTo>
                  <a:pt x="9835261" y="642048"/>
                  <a:pt x="9835261" y="642048"/>
                  <a:pt x="9835261" y="655019"/>
                </a:cubicBezTo>
                <a:cubicBezTo>
                  <a:pt x="9835261" y="655019"/>
                  <a:pt x="9835261" y="655019"/>
                  <a:pt x="9843368" y="655019"/>
                </a:cubicBezTo>
                <a:cubicBezTo>
                  <a:pt x="9843368" y="655019"/>
                  <a:pt x="9843368" y="655019"/>
                  <a:pt x="9843368" y="678798"/>
                </a:cubicBezTo>
                <a:cubicBezTo>
                  <a:pt x="9843368" y="678798"/>
                  <a:pt x="9843368" y="678798"/>
                  <a:pt x="9856879" y="678798"/>
                </a:cubicBezTo>
                <a:cubicBezTo>
                  <a:pt x="9856879" y="678798"/>
                  <a:pt x="9856879" y="678798"/>
                  <a:pt x="9856879" y="680960"/>
                </a:cubicBezTo>
                <a:cubicBezTo>
                  <a:pt x="9856879" y="680960"/>
                  <a:pt x="9856879" y="680960"/>
                  <a:pt x="9859582" y="680960"/>
                </a:cubicBezTo>
                <a:cubicBezTo>
                  <a:pt x="9859582" y="680960"/>
                  <a:pt x="9859582" y="680960"/>
                  <a:pt x="9859582" y="696092"/>
                </a:cubicBezTo>
                <a:cubicBezTo>
                  <a:pt x="9859582" y="696092"/>
                  <a:pt x="9859582" y="696092"/>
                  <a:pt x="9875795" y="680960"/>
                </a:cubicBezTo>
                <a:cubicBezTo>
                  <a:pt x="9875795" y="680960"/>
                  <a:pt x="9875795" y="680960"/>
                  <a:pt x="9913627" y="680960"/>
                </a:cubicBezTo>
                <a:cubicBezTo>
                  <a:pt x="9913627" y="680960"/>
                  <a:pt x="9913627" y="680960"/>
                  <a:pt x="9913627" y="767431"/>
                </a:cubicBezTo>
                <a:cubicBezTo>
                  <a:pt x="9913627" y="767431"/>
                  <a:pt x="9913627" y="767431"/>
                  <a:pt x="9921734" y="767431"/>
                </a:cubicBezTo>
                <a:cubicBezTo>
                  <a:pt x="9921734" y="767431"/>
                  <a:pt x="9921734" y="767431"/>
                  <a:pt x="9929840" y="756622"/>
                </a:cubicBezTo>
                <a:cubicBezTo>
                  <a:pt x="9929840" y="756622"/>
                  <a:pt x="9929840" y="756622"/>
                  <a:pt x="9929840" y="771755"/>
                </a:cubicBezTo>
                <a:cubicBezTo>
                  <a:pt x="9929840" y="771755"/>
                  <a:pt x="9929840" y="771755"/>
                  <a:pt x="9935245" y="771755"/>
                </a:cubicBezTo>
                <a:cubicBezTo>
                  <a:pt x="9935245" y="771755"/>
                  <a:pt x="9935245" y="771755"/>
                  <a:pt x="9935245" y="726357"/>
                </a:cubicBezTo>
                <a:cubicBezTo>
                  <a:pt x="9935245" y="726357"/>
                  <a:pt x="9935245" y="726357"/>
                  <a:pt x="9943352" y="726357"/>
                </a:cubicBezTo>
                <a:cubicBezTo>
                  <a:pt x="9943352" y="726357"/>
                  <a:pt x="9943352" y="726357"/>
                  <a:pt x="9943352" y="661504"/>
                </a:cubicBezTo>
                <a:cubicBezTo>
                  <a:pt x="9943352" y="661504"/>
                  <a:pt x="9943352" y="661504"/>
                  <a:pt x="9954160" y="661504"/>
                </a:cubicBezTo>
                <a:cubicBezTo>
                  <a:pt x="9954160" y="661504"/>
                  <a:pt x="9954160" y="661504"/>
                  <a:pt x="9970374" y="618268"/>
                </a:cubicBezTo>
                <a:cubicBezTo>
                  <a:pt x="9970374" y="618268"/>
                  <a:pt x="9970374" y="618268"/>
                  <a:pt x="9983885" y="618268"/>
                </a:cubicBezTo>
                <a:cubicBezTo>
                  <a:pt x="9983885" y="618268"/>
                  <a:pt x="9983885" y="618268"/>
                  <a:pt x="9997396" y="661504"/>
                </a:cubicBezTo>
                <a:cubicBezTo>
                  <a:pt x="9997396" y="661504"/>
                  <a:pt x="9997396" y="661504"/>
                  <a:pt x="10008206" y="661504"/>
                </a:cubicBezTo>
                <a:cubicBezTo>
                  <a:pt x="10008206" y="661504"/>
                  <a:pt x="10008206" y="661504"/>
                  <a:pt x="10008206" y="700416"/>
                </a:cubicBezTo>
                <a:cubicBezTo>
                  <a:pt x="10008206" y="700416"/>
                  <a:pt x="10008206" y="700416"/>
                  <a:pt x="10027121" y="700416"/>
                </a:cubicBezTo>
                <a:cubicBezTo>
                  <a:pt x="10027121" y="700416"/>
                  <a:pt x="10027121" y="700416"/>
                  <a:pt x="10027121" y="717710"/>
                </a:cubicBezTo>
                <a:cubicBezTo>
                  <a:pt x="10027121" y="717710"/>
                  <a:pt x="10027121" y="717710"/>
                  <a:pt x="10032526" y="717710"/>
                </a:cubicBezTo>
                <a:cubicBezTo>
                  <a:pt x="10032526" y="717710"/>
                  <a:pt x="10032526" y="717710"/>
                  <a:pt x="10032526" y="700416"/>
                </a:cubicBezTo>
                <a:cubicBezTo>
                  <a:pt x="10032526" y="700416"/>
                  <a:pt x="10032526" y="700416"/>
                  <a:pt x="10048740" y="700416"/>
                </a:cubicBezTo>
                <a:cubicBezTo>
                  <a:pt x="10048740" y="700416"/>
                  <a:pt x="10048740" y="700416"/>
                  <a:pt x="10048740" y="713387"/>
                </a:cubicBezTo>
                <a:cubicBezTo>
                  <a:pt x="10048740" y="713387"/>
                  <a:pt x="10048740" y="713387"/>
                  <a:pt x="10089273" y="713387"/>
                </a:cubicBezTo>
                <a:cubicBezTo>
                  <a:pt x="10089273" y="713387"/>
                  <a:pt x="10089273" y="713387"/>
                  <a:pt x="10089273" y="676636"/>
                </a:cubicBezTo>
                <a:cubicBezTo>
                  <a:pt x="10089273" y="676636"/>
                  <a:pt x="10089273" y="676636"/>
                  <a:pt x="10102784" y="676636"/>
                </a:cubicBezTo>
                <a:cubicBezTo>
                  <a:pt x="10102784" y="676636"/>
                  <a:pt x="10102784" y="676636"/>
                  <a:pt x="10102784" y="698254"/>
                </a:cubicBezTo>
                <a:cubicBezTo>
                  <a:pt x="10102784" y="698254"/>
                  <a:pt x="10102784" y="698254"/>
                  <a:pt x="10105487" y="698254"/>
                </a:cubicBezTo>
                <a:cubicBezTo>
                  <a:pt x="10105487" y="698254"/>
                  <a:pt x="10105487" y="698254"/>
                  <a:pt x="10105487" y="665827"/>
                </a:cubicBezTo>
                <a:cubicBezTo>
                  <a:pt x="10105487" y="665827"/>
                  <a:pt x="10105487" y="665827"/>
                  <a:pt x="10135212" y="665827"/>
                </a:cubicBezTo>
                <a:cubicBezTo>
                  <a:pt x="10135212" y="665827"/>
                  <a:pt x="10135212" y="665827"/>
                  <a:pt x="10135212" y="652857"/>
                </a:cubicBezTo>
                <a:cubicBezTo>
                  <a:pt x="10135212" y="652857"/>
                  <a:pt x="10135212" y="652857"/>
                  <a:pt x="10143318" y="652857"/>
                </a:cubicBezTo>
                <a:cubicBezTo>
                  <a:pt x="10143318" y="652857"/>
                  <a:pt x="10143318" y="652857"/>
                  <a:pt x="10143318" y="637724"/>
                </a:cubicBezTo>
                <a:cubicBezTo>
                  <a:pt x="10143318" y="637724"/>
                  <a:pt x="10143318" y="637724"/>
                  <a:pt x="10148723" y="637724"/>
                </a:cubicBezTo>
                <a:cubicBezTo>
                  <a:pt x="10148723" y="637724"/>
                  <a:pt x="10148723" y="637724"/>
                  <a:pt x="10148723" y="644210"/>
                </a:cubicBezTo>
                <a:cubicBezTo>
                  <a:pt x="10148723" y="644210"/>
                  <a:pt x="10148723" y="644210"/>
                  <a:pt x="10173043" y="644210"/>
                </a:cubicBezTo>
                <a:cubicBezTo>
                  <a:pt x="10173043" y="644210"/>
                  <a:pt x="10173043" y="644210"/>
                  <a:pt x="10173043" y="637724"/>
                </a:cubicBezTo>
                <a:cubicBezTo>
                  <a:pt x="10173043" y="637724"/>
                  <a:pt x="10173043" y="637724"/>
                  <a:pt x="10181150" y="637724"/>
                </a:cubicBezTo>
                <a:cubicBezTo>
                  <a:pt x="10181150" y="637724"/>
                  <a:pt x="10181150" y="637724"/>
                  <a:pt x="10181150" y="648533"/>
                </a:cubicBezTo>
                <a:cubicBezTo>
                  <a:pt x="10181150" y="648533"/>
                  <a:pt x="10181150" y="648533"/>
                  <a:pt x="10232493" y="648533"/>
                </a:cubicBezTo>
                <a:cubicBezTo>
                  <a:pt x="10232493" y="648533"/>
                  <a:pt x="10232493" y="648533"/>
                  <a:pt x="10232493" y="786887"/>
                </a:cubicBezTo>
                <a:cubicBezTo>
                  <a:pt x="10232493" y="786887"/>
                  <a:pt x="10232493" y="786887"/>
                  <a:pt x="10248706" y="786887"/>
                </a:cubicBezTo>
                <a:cubicBezTo>
                  <a:pt x="10248706" y="782563"/>
                  <a:pt x="10248706" y="778240"/>
                  <a:pt x="10248706" y="773916"/>
                </a:cubicBezTo>
                <a:cubicBezTo>
                  <a:pt x="10251409" y="773916"/>
                  <a:pt x="10251409" y="773916"/>
                  <a:pt x="10254111" y="773916"/>
                </a:cubicBezTo>
                <a:cubicBezTo>
                  <a:pt x="10254111" y="778240"/>
                  <a:pt x="10254111" y="782563"/>
                  <a:pt x="10254111" y="786887"/>
                </a:cubicBezTo>
                <a:cubicBezTo>
                  <a:pt x="10267622" y="786887"/>
                  <a:pt x="10281133" y="786887"/>
                  <a:pt x="10294645" y="786887"/>
                </a:cubicBezTo>
                <a:cubicBezTo>
                  <a:pt x="10294645" y="776078"/>
                  <a:pt x="10294645" y="767431"/>
                  <a:pt x="10294645" y="756622"/>
                </a:cubicBezTo>
                <a:cubicBezTo>
                  <a:pt x="10300049" y="756622"/>
                  <a:pt x="10305454" y="756622"/>
                  <a:pt x="10310858" y="756622"/>
                </a:cubicBezTo>
                <a:cubicBezTo>
                  <a:pt x="10310858" y="756622"/>
                  <a:pt x="10313560" y="754460"/>
                  <a:pt x="10313560" y="754460"/>
                </a:cubicBezTo>
                <a:cubicBezTo>
                  <a:pt x="10318965" y="754460"/>
                  <a:pt x="10324370" y="754460"/>
                  <a:pt x="10327072" y="754460"/>
                </a:cubicBezTo>
                <a:cubicBezTo>
                  <a:pt x="10329774" y="754460"/>
                  <a:pt x="10329774" y="756622"/>
                  <a:pt x="10332476" y="756622"/>
                </a:cubicBezTo>
                <a:cubicBezTo>
                  <a:pt x="10335178" y="756622"/>
                  <a:pt x="10340583" y="756622"/>
                  <a:pt x="10345988" y="756622"/>
                </a:cubicBezTo>
                <a:cubicBezTo>
                  <a:pt x="10345988" y="767431"/>
                  <a:pt x="10345988" y="778240"/>
                  <a:pt x="10345988" y="786887"/>
                </a:cubicBezTo>
                <a:cubicBezTo>
                  <a:pt x="10348690" y="786887"/>
                  <a:pt x="10351392" y="786887"/>
                  <a:pt x="10356796" y="786887"/>
                </a:cubicBezTo>
                <a:cubicBezTo>
                  <a:pt x="10356796" y="793372"/>
                  <a:pt x="10356796" y="799858"/>
                  <a:pt x="10356796" y="804181"/>
                </a:cubicBezTo>
                <a:cubicBezTo>
                  <a:pt x="10364903" y="806343"/>
                  <a:pt x="10375712" y="806343"/>
                  <a:pt x="10386521" y="806343"/>
                </a:cubicBezTo>
                <a:cubicBezTo>
                  <a:pt x="10386521" y="799858"/>
                  <a:pt x="10386521" y="795534"/>
                  <a:pt x="10386521" y="789049"/>
                </a:cubicBezTo>
                <a:cubicBezTo>
                  <a:pt x="10418948" y="789049"/>
                  <a:pt x="10454078" y="789049"/>
                  <a:pt x="10489207" y="789049"/>
                </a:cubicBezTo>
                <a:cubicBezTo>
                  <a:pt x="10489207" y="795534"/>
                  <a:pt x="10489207" y="799858"/>
                  <a:pt x="10489207" y="806343"/>
                </a:cubicBezTo>
                <a:cubicBezTo>
                  <a:pt x="10491909" y="806343"/>
                  <a:pt x="10497314" y="806343"/>
                  <a:pt x="10502718" y="806343"/>
                </a:cubicBezTo>
                <a:cubicBezTo>
                  <a:pt x="10502718" y="808505"/>
                  <a:pt x="10502718" y="808505"/>
                  <a:pt x="10502718" y="810667"/>
                </a:cubicBezTo>
                <a:cubicBezTo>
                  <a:pt x="10500016" y="810667"/>
                  <a:pt x="10497314" y="810667"/>
                  <a:pt x="10494612" y="810667"/>
                </a:cubicBezTo>
                <a:lnTo>
                  <a:pt x="10494612" y="814322"/>
                </a:lnTo>
                <a:lnTo>
                  <a:pt x="10564926" y="814322"/>
                </a:lnTo>
                <a:lnTo>
                  <a:pt x="10567572" y="782563"/>
                </a:lnTo>
                <a:cubicBezTo>
                  <a:pt x="10570275" y="782563"/>
                  <a:pt x="10572977" y="782563"/>
                  <a:pt x="10575679" y="782563"/>
                </a:cubicBezTo>
                <a:lnTo>
                  <a:pt x="10578015" y="814322"/>
                </a:lnTo>
                <a:lnTo>
                  <a:pt x="10589557" y="814322"/>
                </a:lnTo>
                <a:lnTo>
                  <a:pt x="10591893" y="782563"/>
                </a:lnTo>
                <a:cubicBezTo>
                  <a:pt x="10594595" y="782563"/>
                  <a:pt x="10597297" y="782563"/>
                  <a:pt x="10600000" y="782563"/>
                </a:cubicBezTo>
                <a:lnTo>
                  <a:pt x="10602335" y="814322"/>
                </a:lnTo>
                <a:lnTo>
                  <a:pt x="10672960" y="814322"/>
                </a:lnTo>
                <a:lnTo>
                  <a:pt x="10672960" y="808505"/>
                </a:lnTo>
                <a:cubicBezTo>
                  <a:pt x="10678365" y="808505"/>
                  <a:pt x="10683770" y="808505"/>
                  <a:pt x="10689174" y="808505"/>
                </a:cubicBezTo>
                <a:lnTo>
                  <a:pt x="10689174" y="814322"/>
                </a:lnTo>
                <a:lnTo>
                  <a:pt x="10713494" y="814322"/>
                </a:lnTo>
                <a:lnTo>
                  <a:pt x="10713494" y="810667"/>
                </a:lnTo>
                <a:cubicBezTo>
                  <a:pt x="10716196" y="810667"/>
                  <a:pt x="10718899" y="810667"/>
                  <a:pt x="10721601" y="810667"/>
                </a:cubicBezTo>
                <a:lnTo>
                  <a:pt x="10721601" y="814322"/>
                </a:lnTo>
                <a:lnTo>
                  <a:pt x="10729708" y="814322"/>
                </a:lnTo>
                <a:lnTo>
                  <a:pt x="10729708" y="806343"/>
                </a:lnTo>
                <a:cubicBezTo>
                  <a:pt x="10732410" y="806343"/>
                  <a:pt x="10737814" y="806343"/>
                  <a:pt x="10740517" y="806343"/>
                </a:cubicBezTo>
                <a:cubicBezTo>
                  <a:pt x="10740517" y="804181"/>
                  <a:pt x="10740517" y="802019"/>
                  <a:pt x="10740517" y="799858"/>
                </a:cubicBezTo>
                <a:cubicBezTo>
                  <a:pt x="10743219" y="799858"/>
                  <a:pt x="10748624" y="799858"/>
                  <a:pt x="10751326" y="799858"/>
                </a:cubicBezTo>
                <a:cubicBezTo>
                  <a:pt x="10751326" y="802019"/>
                  <a:pt x="10751326" y="804181"/>
                  <a:pt x="10751326" y="806343"/>
                </a:cubicBezTo>
                <a:cubicBezTo>
                  <a:pt x="10799966" y="806343"/>
                  <a:pt x="10848607" y="806343"/>
                  <a:pt x="10897248" y="806343"/>
                </a:cubicBezTo>
                <a:cubicBezTo>
                  <a:pt x="10897248" y="808505"/>
                  <a:pt x="10897248" y="808505"/>
                  <a:pt x="10897248" y="810667"/>
                </a:cubicBezTo>
                <a:cubicBezTo>
                  <a:pt x="10902652" y="810667"/>
                  <a:pt x="10908057" y="810667"/>
                  <a:pt x="10913461" y="810667"/>
                </a:cubicBezTo>
                <a:cubicBezTo>
                  <a:pt x="10913461" y="808505"/>
                  <a:pt x="10913461" y="808505"/>
                  <a:pt x="10913461" y="806343"/>
                </a:cubicBezTo>
                <a:cubicBezTo>
                  <a:pt x="10918866" y="806343"/>
                  <a:pt x="10926972" y="806343"/>
                  <a:pt x="10935079" y="806343"/>
                </a:cubicBezTo>
                <a:cubicBezTo>
                  <a:pt x="10935079" y="808505"/>
                  <a:pt x="10935079" y="810667"/>
                  <a:pt x="10935079" y="812828"/>
                </a:cubicBezTo>
                <a:cubicBezTo>
                  <a:pt x="10940484" y="812828"/>
                  <a:pt x="10948590" y="812828"/>
                  <a:pt x="10953995" y="812828"/>
                </a:cubicBezTo>
                <a:lnTo>
                  <a:pt x="10953995" y="814322"/>
                </a:lnTo>
                <a:lnTo>
                  <a:pt x="10997231" y="814322"/>
                </a:lnTo>
                <a:lnTo>
                  <a:pt x="10997231" y="797696"/>
                </a:lnTo>
                <a:cubicBezTo>
                  <a:pt x="10999933" y="797696"/>
                  <a:pt x="11002636" y="797696"/>
                  <a:pt x="11005338" y="797696"/>
                </a:cubicBezTo>
                <a:lnTo>
                  <a:pt x="11005338" y="814322"/>
                </a:lnTo>
                <a:lnTo>
                  <a:pt x="11013445" y="814322"/>
                </a:lnTo>
                <a:lnTo>
                  <a:pt x="11013445" y="810667"/>
                </a:lnTo>
                <a:cubicBezTo>
                  <a:pt x="11029658" y="810667"/>
                  <a:pt x="11048574" y="810667"/>
                  <a:pt x="11064788" y="810667"/>
                </a:cubicBezTo>
                <a:lnTo>
                  <a:pt x="11064788" y="814322"/>
                </a:lnTo>
                <a:lnTo>
                  <a:pt x="11079413" y="814322"/>
                </a:lnTo>
                <a:lnTo>
                  <a:pt x="11099917" y="404252"/>
                </a:lnTo>
                <a:cubicBezTo>
                  <a:pt x="11086406" y="404252"/>
                  <a:pt x="11053978" y="391282"/>
                  <a:pt x="11083703" y="382634"/>
                </a:cubicBezTo>
                <a:cubicBezTo>
                  <a:pt x="11081001" y="380473"/>
                  <a:pt x="11078299" y="378311"/>
                  <a:pt x="11075596" y="378311"/>
                </a:cubicBezTo>
                <a:cubicBezTo>
                  <a:pt x="11075596" y="365340"/>
                  <a:pt x="11072894" y="363178"/>
                  <a:pt x="11086406" y="354531"/>
                </a:cubicBezTo>
                <a:cubicBezTo>
                  <a:pt x="11086406" y="350208"/>
                  <a:pt x="11086406" y="343722"/>
                  <a:pt x="11086406" y="337237"/>
                </a:cubicBezTo>
                <a:cubicBezTo>
                  <a:pt x="11091810" y="337237"/>
                  <a:pt x="11097214" y="337237"/>
                  <a:pt x="11105321" y="337237"/>
                </a:cubicBezTo>
                <a:cubicBezTo>
                  <a:pt x="11105321" y="328590"/>
                  <a:pt x="11105321" y="322105"/>
                  <a:pt x="11105321" y="315619"/>
                </a:cubicBezTo>
                <a:cubicBezTo>
                  <a:pt x="11105321" y="313458"/>
                  <a:pt x="11108024" y="313458"/>
                  <a:pt x="11108024" y="311296"/>
                </a:cubicBezTo>
                <a:cubicBezTo>
                  <a:pt x="11108024" y="285354"/>
                  <a:pt x="11108024" y="259413"/>
                  <a:pt x="11108024" y="233472"/>
                </a:cubicBezTo>
                <a:cubicBezTo>
                  <a:pt x="11108024" y="231310"/>
                  <a:pt x="11105321" y="229148"/>
                  <a:pt x="11105321" y="226986"/>
                </a:cubicBezTo>
                <a:cubicBezTo>
                  <a:pt x="11108024" y="224825"/>
                  <a:pt x="11110726" y="222663"/>
                  <a:pt x="11113428" y="220501"/>
                </a:cubicBezTo>
                <a:cubicBezTo>
                  <a:pt x="11113428" y="201045"/>
                  <a:pt x="11113428" y="181589"/>
                  <a:pt x="11113428" y="162133"/>
                </a:cubicBezTo>
                <a:cubicBezTo>
                  <a:pt x="11113428" y="159971"/>
                  <a:pt x="11113428" y="159971"/>
                  <a:pt x="11116130" y="157810"/>
                </a:cubicBezTo>
                <a:cubicBezTo>
                  <a:pt x="11116130" y="140515"/>
                  <a:pt x="11116130" y="121059"/>
                  <a:pt x="11116130" y="101603"/>
                </a:cubicBezTo>
                <a:cubicBezTo>
                  <a:pt x="11116130" y="101603"/>
                  <a:pt x="11116130" y="99442"/>
                  <a:pt x="11118833" y="99442"/>
                </a:cubicBezTo>
                <a:cubicBezTo>
                  <a:pt x="11118833" y="92956"/>
                  <a:pt x="11118833" y="88633"/>
                  <a:pt x="11118833" y="82147"/>
                </a:cubicBezTo>
                <a:cubicBezTo>
                  <a:pt x="11118833" y="82147"/>
                  <a:pt x="11118833" y="79986"/>
                  <a:pt x="11121535" y="79986"/>
                </a:cubicBezTo>
                <a:cubicBezTo>
                  <a:pt x="11124237" y="79986"/>
                  <a:pt x="11124237" y="82147"/>
                  <a:pt x="11124237" y="82147"/>
                </a:cubicBezTo>
                <a:cubicBezTo>
                  <a:pt x="11124237" y="88633"/>
                  <a:pt x="11124237" y="92956"/>
                  <a:pt x="11124237" y="99442"/>
                </a:cubicBezTo>
                <a:cubicBezTo>
                  <a:pt x="11124237" y="99442"/>
                  <a:pt x="11126939" y="101603"/>
                  <a:pt x="11126939" y="101603"/>
                </a:cubicBezTo>
                <a:cubicBezTo>
                  <a:pt x="11126939" y="121059"/>
                  <a:pt x="11126939" y="140515"/>
                  <a:pt x="11126939" y="157810"/>
                </a:cubicBezTo>
                <a:cubicBezTo>
                  <a:pt x="11126939" y="159971"/>
                  <a:pt x="11129642" y="162133"/>
                  <a:pt x="11129642" y="162133"/>
                </a:cubicBezTo>
                <a:cubicBezTo>
                  <a:pt x="11129642" y="181589"/>
                  <a:pt x="11129642" y="201045"/>
                  <a:pt x="11129642" y="220501"/>
                </a:cubicBezTo>
                <a:cubicBezTo>
                  <a:pt x="11132344" y="222663"/>
                  <a:pt x="11135046" y="224825"/>
                  <a:pt x="11137748" y="226986"/>
                </a:cubicBezTo>
                <a:cubicBezTo>
                  <a:pt x="11137748" y="229148"/>
                  <a:pt x="11135046" y="231310"/>
                  <a:pt x="11135046" y="233472"/>
                </a:cubicBezTo>
                <a:cubicBezTo>
                  <a:pt x="11135046" y="259413"/>
                  <a:pt x="11135046" y="285354"/>
                  <a:pt x="11135046" y="311296"/>
                </a:cubicBezTo>
                <a:cubicBezTo>
                  <a:pt x="11135046" y="313458"/>
                  <a:pt x="11137748" y="313458"/>
                  <a:pt x="11137748" y="315619"/>
                </a:cubicBezTo>
                <a:cubicBezTo>
                  <a:pt x="11137748" y="322105"/>
                  <a:pt x="11137748" y="328590"/>
                  <a:pt x="11137748" y="337237"/>
                </a:cubicBezTo>
                <a:cubicBezTo>
                  <a:pt x="11143153" y="337237"/>
                  <a:pt x="11151260" y="337237"/>
                  <a:pt x="11156664" y="337237"/>
                </a:cubicBezTo>
                <a:cubicBezTo>
                  <a:pt x="11156664" y="343722"/>
                  <a:pt x="11156664" y="350208"/>
                  <a:pt x="11156664" y="354531"/>
                </a:cubicBezTo>
                <a:cubicBezTo>
                  <a:pt x="11167473" y="363178"/>
                  <a:pt x="11167473" y="363178"/>
                  <a:pt x="11167473" y="378311"/>
                </a:cubicBezTo>
                <a:cubicBezTo>
                  <a:pt x="11164771" y="378311"/>
                  <a:pt x="11162069" y="380473"/>
                  <a:pt x="11159366" y="382634"/>
                </a:cubicBezTo>
                <a:cubicBezTo>
                  <a:pt x="11186389" y="393443"/>
                  <a:pt x="11153962" y="402090"/>
                  <a:pt x="11143153" y="404252"/>
                </a:cubicBezTo>
                <a:cubicBezTo>
                  <a:pt x="11145855" y="488562"/>
                  <a:pt x="11151260" y="572871"/>
                  <a:pt x="11153962" y="657180"/>
                </a:cubicBezTo>
                <a:cubicBezTo>
                  <a:pt x="11183687" y="657180"/>
                  <a:pt x="11213412" y="657180"/>
                  <a:pt x="11240434" y="657180"/>
                </a:cubicBezTo>
                <a:cubicBezTo>
                  <a:pt x="11240434" y="683122"/>
                  <a:pt x="11240434" y="709063"/>
                  <a:pt x="11240434" y="732843"/>
                </a:cubicBezTo>
                <a:cubicBezTo>
                  <a:pt x="11245839" y="732843"/>
                  <a:pt x="11248541" y="732843"/>
                  <a:pt x="11251243" y="732843"/>
                </a:cubicBezTo>
                <a:cubicBezTo>
                  <a:pt x="11251243" y="730681"/>
                  <a:pt x="11253945" y="728519"/>
                  <a:pt x="11253945" y="726357"/>
                </a:cubicBezTo>
                <a:cubicBezTo>
                  <a:pt x="11256648" y="726357"/>
                  <a:pt x="11259350" y="726357"/>
                  <a:pt x="11262052" y="726357"/>
                </a:cubicBezTo>
                <a:cubicBezTo>
                  <a:pt x="11262052" y="728519"/>
                  <a:pt x="11262052" y="730681"/>
                  <a:pt x="11264754" y="735004"/>
                </a:cubicBezTo>
                <a:cubicBezTo>
                  <a:pt x="11270159" y="735004"/>
                  <a:pt x="11275563" y="735004"/>
                  <a:pt x="11280968" y="735004"/>
                </a:cubicBezTo>
                <a:cubicBezTo>
                  <a:pt x="11280968" y="732843"/>
                  <a:pt x="11280968" y="730681"/>
                  <a:pt x="11280968" y="728519"/>
                </a:cubicBezTo>
                <a:cubicBezTo>
                  <a:pt x="11291777" y="728519"/>
                  <a:pt x="11299884" y="728519"/>
                  <a:pt x="11310693" y="728519"/>
                </a:cubicBezTo>
                <a:cubicBezTo>
                  <a:pt x="11310693" y="730681"/>
                  <a:pt x="11310693" y="732843"/>
                  <a:pt x="11310693" y="735004"/>
                </a:cubicBezTo>
                <a:cubicBezTo>
                  <a:pt x="11318800" y="735004"/>
                  <a:pt x="11329608" y="735004"/>
                  <a:pt x="11337715" y="735004"/>
                </a:cubicBezTo>
                <a:cubicBezTo>
                  <a:pt x="11337715" y="750137"/>
                  <a:pt x="11337715" y="765269"/>
                  <a:pt x="11337715" y="780402"/>
                </a:cubicBezTo>
                <a:cubicBezTo>
                  <a:pt x="11343120" y="780402"/>
                  <a:pt x="11351227" y="780402"/>
                  <a:pt x="11356631" y="780402"/>
                </a:cubicBezTo>
                <a:cubicBezTo>
                  <a:pt x="11356631" y="776078"/>
                  <a:pt x="11356631" y="771755"/>
                  <a:pt x="11356631" y="767431"/>
                </a:cubicBezTo>
                <a:cubicBezTo>
                  <a:pt x="11364738" y="767431"/>
                  <a:pt x="11372845" y="767431"/>
                  <a:pt x="11378249" y="767431"/>
                </a:cubicBezTo>
                <a:cubicBezTo>
                  <a:pt x="11378249" y="706901"/>
                  <a:pt x="11378249" y="648533"/>
                  <a:pt x="11378249" y="588003"/>
                </a:cubicBezTo>
                <a:cubicBezTo>
                  <a:pt x="11380951" y="585842"/>
                  <a:pt x="11383654" y="583680"/>
                  <a:pt x="11386356" y="581518"/>
                </a:cubicBezTo>
                <a:cubicBezTo>
                  <a:pt x="11418783" y="581518"/>
                  <a:pt x="11451210" y="581518"/>
                  <a:pt x="11483637" y="581518"/>
                </a:cubicBezTo>
                <a:cubicBezTo>
                  <a:pt x="11483637" y="583680"/>
                  <a:pt x="11483637" y="588003"/>
                  <a:pt x="11483637" y="590165"/>
                </a:cubicBezTo>
                <a:cubicBezTo>
                  <a:pt x="11486339" y="590165"/>
                  <a:pt x="11491744" y="590165"/>
                  <a:pt x="11497148" y="590165"/>
                </a:cubicBezTo>
                <a:cubicBezTo>
                  <a:pt x="11497148" y="629077"/>
                  <a:pt x="11497148" y="667989"/>
                  <a:pt x="11497148" y="704739"/>
                </a:cubicBezTo>
                <a:cubicBezTo>
                  <a:pt x="11507957" y="704739"/>
                  <a:pt x="11516064" y="704739"/>
                  <a:pt x="11526873" y="704739"/>
                </a:cubicBezTo>
                <a:cubicBezTo>
                  <a:pt x="11526873" y="683122"/>
                  <a:pt x="11526873" y="661504"/>
                  <a:pt x="11526873" y="637724"/>
                </a:cubicBezTo>
                <a:cubicBezTo>
                  <a:pt x="11537682" y="637724"/>
                  <a:pt x="11551193" y="637724"/>
                  <a:pt x="11562002" y="637724"/>
                </a:cubicBezTo>
                <a:cubicBezTo>
                  <a:pt x="11564705" y="637724"/>
                  <a:pt x="11564705" y="635563"/>
                  <a:pt x="11567407" y="633401"/>
                </a:cubicBezTo>
                <a:cubicBezTo>
                  <a:pt x="11570109" y="633401"/>
                  <a:pt x="11575514" y="633401"/>
                  <a:pt x="11578216" y="633401"/>
                </a:cubicBezTo>
                <a:cubicBezTo>
                  <a:pt x="11580918" y="635563"/>
                  <a:pt x="11580918" y="637724"/>
                  <a:pt x="11583620" y="637724"/>
                </a:cubicBezTo>
                <a:cubicBezTo>
                  <a:pt x="11591727" y="637724"/>
                  <a:pt x="11602536" y="637724"/>
                  <a:pt x="11613345" y="637724"/>
                </a:cubicBezTo>
                <a:cubicBezTo>
                  <a:pt x="11613345" y="598812"/>
                  <a:pt x="11613345" y="559900"/>
                  <a:pt x="11613345" y="520988"/>
                </a:cubicBezTo>
                <a:cubicBezTo>
                  <a:pt x="11613345" y="520988"/>
                  <a:pt x="11613345" y="520988"/>
                  <a:pt x="11689008" y="510179"/>
                </a:cubicBezTo>
                <a:cubicBezTo>
                  <a:pt x="11689008" y="510179"/>
                  <a:pt x="11689008" y="510179"/>
                  <a:pt x="11689008" y="518826"/>
                </a:cubicBezTo>
                <a:cubicBezTo>
                  <a:pt x="11689008" y="518826"/>
                  <a:pt x="11689008" y="518826"/>
                  <a:pt x="11724138" y="518826"/>
                </a:cubicBezTo>
                <a:cubicBezTo>
                  <a:pt x="11724138" y="518826"/>
                  <a:pt x="11724138" y="518826"/>
                  <a:pt x="11724138" y="773916"/>
                </a:cubicBezTo>
                <a:cubicBezTo>
                  <a:pt x="11732245" y="773916"/>
                  <a:pt x="11743054" y="773916"/>
                  <a:pt x="11753863" y="773916"/>
                </a:cubicBezTo>
                <a:cubicBezTo>
                  <a:pt x="11753863" y="771755"/>
                  <a:pt x="11753863" y="771755"/>
                  <a:pt x="11753863" y="769593"/>
                </a:cubicBezTo>
                <a:cubicBezTo>
                  <a:pt x="11759267" y="769593"/>
                  <a:pt x="11764672" y="769593"/>
                  <a:pt x="11770076" y="769593"/>
                </a:cubicBezTo>
                <a:cubicBezTo>
                  <a:pt x="11770076" y="771755"/>
                  <a:pt x="11770076" y="771755"/>
                  <a:pt x="11770076" y="773916"/>
                </a:cubicBezTo>
                <a:cubicBezTo>
                  <a:pt x="11780885" y="773916"/>
                  <a:pt x="11791694" y="773916"/>
                  <a:pt x="11802503" y="773916"/>
                </a:cubicBezTo>
                <a:cubicBezTo>
                  <a:pt x="11802503" y="769593"/>
                  <a:pt x="11802503" y="765269"/>
                  <a:pt x="11802503" y="760946"/>
                </a:cubicBezTo>
                <a:cubicBezTo>
                  <a:pt x="11816014" y="760946"/>
                  <a:pt x="11829526" y="760946"/>
                  <a:pt x="11840335" y="760946"/>
                </a:cubicBezTo>
                <a:cubicBezTo>
                  <a:pt x="11840335" y="758784"/>
                  <a:pt x="11840335" y="756622"/>
                  <a:pt x="11840335" y="756622"/>
                </a:cubicBezTo>
                <a:cubicBezTo>
                  <a:pt x="11845739" y="756622"/>
                  <a:pt x="11851144" y="756622"/>
                  <a:pt x="11856548" y="756622"/>
                </a:cubicBezTo>
                <a:cubicBezTo>
                  <a:pt x="11856548" y="756622"/>
                  <a:pt x="11856548" y="758784"/>
                  <a:pt x="11856548" y="760946"/>
                </a:cubicBezTo>
                <a:cubicBezTo>
                  <a:pt x="11864655" y="760946"/>
                  <a:pt x="11875464" y="760946"/>
                  <a:pt x="11883571" y="760946"/>
                </a:cubicBezTo>
                <a:cubicBezTo>
                  <a:pt x="11883571" y="754460"/>
                  <a:pt x="11883571" y="750137"/>
                  <a:pt x="11883571" y="743651"/>
                </a:cubicBezTo>
                <a:cubicBezTo>
                  <a:pt x="11886273" y="743651"/>
                  <a:pt x="11891678" y="743651"/>
                  <a:pt x="11894380" y="743651"/>
                </a:cubicBezTo>
                <a:cubicBezTo>
                  <a:pt x="11894380" y="739328"/>
                  <a:pt x="11894380" y="735004"/>
                  <a:pt x="11894380" y="730681"/>
                </a:cubicBezTo>
                <a:cubicBezTo>
                  <a:pt x="11918700" y="730681"/>
                  <a:pt x="11945723" y="730681"/>
                  <a:pt x="11970043" y="730681"/>
                </a:cubicBezTo>
                <a:cubicBezTo>
                  <a:pt x="11970043" y="719872"/>
                  <a:pt x="11970043" y="711225"/>
                  <a:pt x="11970043" y="700416"/>
                </a:cubicBezTo>
                <a:cubicBezTo>
                  <a:pt x="11978150" y="700416"/>
                  <a:pt x="11986257" y="700416"/>
                  <a:pt x="11994363" y="700416"/>
                </a:cubicBezTo>
                <a:cubicBezTo>
                  <a:pt x="11994363" y="698254"/>
                  <a:pt x="11994363" y="696092"/>
                  <a:pt x="11994363" y="693931"/>
                </a:cubicBezTo>
                <a:cubicBezTo>
                  <a:pt x="11999768" y="693931"/>
                  <a:pt x="12005172" y="693931"/>
                  <a:pt x="12010577" y="693931"/>
                </a:cubicBezTo>
                <a:cubicBezTo>
                  <a:pt x="12010577" y="696092"/>
                  <a:pt x="12010577" y="698254"/>
                  <a:pt x="12010577" y="700416"/>
                </a:cubicBezTo>
                <a:cubicBezTo>
                  <a:pt x="12018684" y="700416"/>
                  <a:pt x="12024088" y="700416"/>
                  <a:pt x="12032195" y="700416"/>
                </a:cubicBezTo>
                <a:cubicBezTo>
                  <a:pt x="12032195" y="715548"/>
                  <a:pt x="12032195" y="732843"/>
                  <a:pt x="12032195" y="750137"/>
                </a:cubicBezTo>
                <a:cubicBezTo>
                  <a:pt x="12045706" y="750137"/>
                  <a:pt x="12061920" y="750137"/>
                  <a:pt x="12075431" y="750137"/>
                </a:cubicBezTo>
                <a:cubicBezTo>
                  <a:pt x="12075431" y="741490"/>
                  <a:pt x="12075431" y="732843"/>
                  <a:pt x="12075431" y="724195"/>
                </a:cubicBezTo>
                <a:cubicBezTo>
                  <a:pt x="12091645" y="724195"/>
                  <a:pt x="12110560" y="724195"/>
                  <a:pt x="12126774" y="724195"/>
                </a:cubicBezTo>
                <a:cubicBezTo>
                  <a:pt x="12126774" y="713387"/>
                  <a:pt x="12126774" y="704739"/>
                  <a:pt x="12126774" y="693931"/>
                </a:cubicBezTo>
                <a:cubicBezTo>
                  <a:pt x="12148392" y="693931"/>
                  <a:pt x="12170010" y="693931"/>
                  <a:pt x="12191628" y="693931"/>
                </a:cubicBezTo>
                <a:cubicBezTo>
                  <a:pt x="12191628" y="693931"/>
                  <a:pt x="12191628" y="693931"/>
                  <a:pt x="12191628" y="775099"/>
                </a:cubicBezTo>
                <a:lnTo>
                  <a:pt x="12191628" y="814322"/>
                </a:lnTo>
                <a:lnTo>
                  <a:pt x="12210216" y="814322"/>
                </a:lnTo>
                <a:lnTo>
                  <a:pt x="12210216" y="1002962"/>
                </a:lnTo>
                <a:lnTo>
                  <a:pt x="1" y="1002962"/>
                </a:lnTo>
                <a:lnTo>
                  <a:pt x="0" y="1002962"/>
                </a:lnTo>
                <a:lnTo>
                  <a:pt x="0" y="814322"/>
                </a:lnTo>
                <a:lnTo>
                  <a:pt x="1" y="814322"/>
                </a:lnTo>
                <a:lnTo>
                  <a:pt x="1" y="814322"/>
                </a:lnTo>
                <a:lnTo>
                  <a:pt x="1" y="775100"/>
                </a:lnTo>
                <a:cubicBezTo>
                  <a:pt x="1" y="693932"/>
                  <a:pt x="1" y="693932"/>
                  <a:pt x="1" y="693932"/>
                </a:cubicBezTo>
                <a:cubicBezTo>
                  <a:pt x="23043" y="693932"/>
                  <a:pt x="46085" y="693932"/>
                  <a:pt x="69127" y="693932"/>
                </a:cubicBezTo>
                <a:cubicBezTo>
                  <a:pt x="69127" y="704740"/>
                  <a:pt x="69127" y="713388"/>
                  <a:pt x="69127" y="724196"/>
                </a:cubicBezTo>
                <a:cubicBezTo>
                  <a:pt x="86408" y="724196"/>
                  <a:pt x="106569" y="724196"/>
                  <a:pt x="123851" y="724196"/>
                </a:cubicBezTo>
                <a:cubicBezTo>
                  <a:pt x="123851" y="732844"/>
                  <a:pt x="123851" y="741491"/>
                  <a:pt x="123851" y="750138"/>
                </a:cubicBezTo>
                <a:cubicBezTo>
                  <a:pt x="138252" y="750138"/>
                  <a:pt x="155533" y="750138"/>
                  <a:pt x="169934" y="750138"/>
                </a:cubicBezTo>
                <a:cubicBezTo>
                  <a:pt x="169934" y="732844"/>
                  <a:pt x="169934" y="715549"/>
                  <a:pt x="169934" y="700417"/>
                </a:cubicBezTo>
                <a:cubicBezTo>
                  <a:pt x="178575" y="700417"/>
                  <a:pt x="184335" y="700417"/>
                  <a:pt x="192976" y="700417"/>
                </a:cubicBezTo>
                <a:cubicBezTo>
                  <a:pt x="192976" y="698255"/>
                  <a:pt x="192976" y="696093"/>
                  <a:pt x="192976" y="693932"/>
                </a:cubicBezTo>
                <a:cubicBezTo>
                  <a:pt x="198736" y="693932"/>
                  <a:pt x="204497" y="693932"/>
                  <a:pt x="210257" y="693932"/>
                </a:cubicBezTo>
                <a:cubicBezTo>
                  <a:pt x="210257" y="696093"/>
                  <a:pt x="210257" y="698255"/>
                  <a:pt x="210257" y="700417"/>
                </a:cubicBezTo>
                <a:cubicBezTo>
                  <a:pt x="218898" y="700417"/>
                  <a:pt x="227538" y="700417"/>
                  <a:pt x="236179" y="700417"/>
                </a:cubicBezTo>
                <a:cubicBezTo>
                  <a:pt x="236179" y="711226"/>
                  <a:pt x="236179" y="719873"/>
                  <a:pt x="236179" y="730682"/>
                </a:cubicBezTo>
                <a:cubicBezTo>
                  <a:pt x="262101" y="730682"/>
                  <a:pt x="290903" y="730682"/>
                  <a:pt x="316825" y="730682"/>
                </a:cubicBezTo>
                <a:cubicBezTo>
                  <a:pt x="316825" y="735005"/>
                  <a:pt x="316825" y="739329"/>
                  <a:pt x="316825" y="743652"/>
                </a:cubicBezTo>
                <a:cubicBezTo>
                  <a:pt x="319705" y="743652"/>
                  <a:pt x="325465" y="743652"/>
                  <a:pt x="328346" y="743652"/>
                </a:cubicBezTo>
                <a:cubicBezTo>
                  <a:pt x="328346" y="750138"/>
                  <a:pt x="328346" y="754461"/>
                  <a:pt x="328346" y="760947"/>
                </a:cubicBezTo>
                <a:cubicBezTo>
                  <a:pt x="336986" y="760947"/>
                  <a:pt x="348507" y="760947"/>
                  <a:pt x="357148" y="760947"/>
                </a:cubicBezTo>
                <a:cubicBezTo>
                  <a:pt x="357148" y="758785"/>
                  <a:pt x="357148" y="756623"/>
                  <a:pt x="357148" y="756623"/>
                </a:cubicBezTo>
                <a:cubicBezTo>
                  <a:pt x="362908" y="756623"/>
                  <a:pt x="368669" y="756623"/>
                  <a:pt x="374429" y="756623"/>
                </a:cubicBezTo>
                <a:cubicBezTo>
                  <a:pt x="374429" y="756623"/>
                  <a:pt x="374429" y="758785"/>
                  <a:pt x="374429" y="760947"/>
                </a:cubicBezTo>
                <a:cubicBezTo>
                  <a:pt x="385950" y="760947"/>
                  <a:pt x="400351" y="760947"/>
                  <a:pt x="414752" y="760947"/>
                </a:cubicBezTo>
                <a:cubicBezTo>
                  <a:pt x="414752" y="765270"/>
                  <a:pt x="414752" y="769594"/>
                  <a:pt x="414752" y="773917"/>
                </a:cubicBezTo>
                <a:cubicBezTo>
                  <a:pt x="426273" y="773917"/>
                  <a:pt x="437794" y="773917"/>
                  <a:pt x="449315" y="773917"/>
                </a:cubicBezTo>
                <a:cubicBezTo>
                  <a:pt x="449315" y="771756"/>
                  <a:pt x="449315" y="771756"/>
                  <a:pt x="449315" y="769594"/>
                </a:cubicBezTo>
                <a:cubicBezTo>
                  <a:pt x="455075" y="769594"/>
                  <a:pt x="460836" y="769594"/>
                  <a:pt x="466596" y="769594"/>
                </a:cubicBezTo>
                <a:cubicBezTo>
                  <a:pt x="466596" y="771756"/>
                  <a:pt x="466596" y="771756"/>
                  <a:pt x="466596" y="773917"/>
                </a:cubicBezTo>
                <a:cubicBezTo>
                  <a:pt x="478117" y="773917"/>
                  <a:pt x="489637" y="773917"/>
                  <a:pt x="498278" y="773917"/>
                </a:cubicBezTo>
                <a:cubicBezTo>
                  <a:pt x="498278" y="518827"/>
                  <a:pt x="498278" y="518827"/>
                  <a:pt x="498278" y="518827"/>
                </a:cubicBezTo>
                <a:cubicBezTo>
                  <a:pt x="535721" y="518827"/>
                  <a:pt x="535721" y="518827"/>
                  <a:pt x="535721" y="518827"/>
                </a:cubicBezTo>
                <a:cubicBezTo>
                  <a:pt x="535721" y="510180"/>
                  <a:pt x="535721" y="510180"/>
                  <a:pt x="535721" y="510180"/>
                </a:cubicBezTo>
                <a:cubicBezTo>
                  <a:pt x="616367" y="520989"/>
                  <a:pt x="616367" y="520989"/>
                  <a:pt x="616367" y="520989"/>
                </a:cubicBezTo>
                <a:cubicBezTo>
                  <a:pt x="616367" y="559901"/>
                  <a:pt x="616367" y="598813"/>
                  <a:pt x="616367" y="637725"/>
                </a:cubicBezTo>
                <a:cubicBezTo>
                  <a:pt x="627888" y="637725"/>
                  <a:pt x="639409" y="637725"/>
                  <a:pt x="648049" y="637725"/>
                </a:cubicBezTo>
                <a:cubicBezTo>
                  <a:pt x="650929" y="637725"/>
                  <a:pt x="650929" y="635564"/>
                  <a:pt x="653810" y="633402"/>
                </a:cubicBezTo>
                <a:cubicBezTo>
                  <a:pt x="656690" y="633402"/>
                  <a:pt x="662450" y="633402"/>
                  <a:pt x="665330" y="633402"/>
                </a:cubicBezTo>
                <a:cubicBezTo>
                  <a:pt x="668211" y="635564"/>
                  <a:pt x="668211" y="637725"/>
                  <a:pt x="671091" y="637725"/>
                </a:cubicBezTo>
                <a:cubicBezTo>
                  <a:pt x="682612" y="637725"/>
                  <a:pt x="697013" y="637725"/>
                  <a:pt x="708534" y="637725"/>
                </a:cubicBezTo>
                <a:cubicBezTo>
                  <a:pt x="708534" y="661505"/>
                  <a:pt x="708534" y="683123"/>
                  <a:pt x="708534" y="704740"/>
                </a:cubicBezTo>
                <a:cubicBezTo>
                  <a:pt x="720055" y="704740"/>
                  <a:pt x="728695" y="704740"/>
                  <a:pt x="740216" y="704740"/>
                </a:cubicBezTo>
                <a:cubicBezTo>
                  <a:pt x="740216" y="667990"/>
                  <a:pt x="740216" y="629078"/>
                  <a:pt x="740216" y="590166"/>
                </a:cubicBezTo>
                <a:cubicBezTo>
                  <a:pt x="745976" y="590166"/>
                  <a:pt x="751737" y="590166"/>
                  <a:pt x="754617" y="590166"/>
                </a:cubicBezTo>
                <a:cubicBezTo>
                  <a:pt x="754617" y="588004"/>
                  <a:pt x="754617" y="583681"/>
                  <a:pt x="754617" y="581519"/>
                </a:cubicBezTo>
                <a:cubicBezTo>
                  <a:pt x="789180" y="581519"/>
                  <a:pt x="823742" y="581519"/>
                  <a:pt x="858305" y="581519"/>
                </a:cubicBezTo>
                <a:cubicBezTo>
                  <a:pt x="861185" y="583681"/>
                  <a:pt x="864065" y="585843"/>
                  <a:pt x="866945" y="588004"/>
                </a:cubicBezTo>
                <a:cubicBezTo>
                  <a:pt x="866945" y="648534"/>
                  <a:pt x="866945" y="706902"/>
                  <a:pt x="866945" y="767432"/>
                </a:cubicBezTo>
                <a:cubicBezTo>
                  <a:pt x="872706" y="767432"/>
                  <a:pt x="881346" y="767432"/>
                  <a:pt x="889987" y="767432"/>
                </a:cubicBezTo>
                <a:cubicBezTo>
                  <a:pt x="889987" y="771756"/>
                  <a:pt x="889987" y="776079"/>
                  <a:pt x="889987" y="780403"/>
                </a:cubicBezTo>
                <a:cubicBezTo>
                  <a:pt x="895747" y="780403"/>
                  <a:pt x="904388" y="780403"/>
                  <a:pt x="910148" y="780403"/>
                </a:cubicBezTo>
                <a:cubicBezTo>
                  <a:pt x="910148" y="765270"/>
                  <a:pt x="910148" y="750138"/>
                  <a:pt x="910148" y="735005"/>
                </a:cubicBezTo>
                <a:cubicBezTo>
                  <a:pt x="918789" y="735005"/>
                  <a:pt x="930310" y="735005"/>
                  <a:pt x="938951" y="735005"/>
                </a:cubicBezTo>
                <a:cubicBezTo>
                  <a:pt x="938951" y="732844"/>
                  <a:pt x="938951" y="730682"/>
                  <a:pt x="938951" y="728520"/>
                </a:cubicBezTo>
                <a:cubicBezTo>
                  <a:pt x="950471" y="728520"/>
                  <a:pt x="959112" y="728520"/>
                  <a:pt x="970633" y="728520"/>
                </a:cubicBezTo>
                <a:cubicBezTo>
                  <a:pt x="970633" y="730682"/>
                  <a:pt x="970633" y="732844"/>
                  <a:pt x="970633" y="735005"/>
                </a:cubicBezTo>
                <a:cubicBezTo>
                  <a:pt x="976393" y="735005"/>
                  <a:pt x="982154" y="735005"/>
                  <a:pt x="987914" y="735005"/>
                </a:cubicBezTo>
                <a:cubicBezTo>
                  <a:pt x="990794" y="730682"/>
                  <a:pt x="990794" y="728520"/>
                  <a:pt x="990794" y="726358"/>
                </a:cubicBezTo>
                <a:cubicBezTo>
                  <a:pt x="993674" y="726358"/>
                  <a:pt x="996555" y="726358"/>
                  <a:pt x="999435" y="726358"/>
                </a:cubicBezTo>
                <a:cubicBezTo>
                  <a:pt x="999435" y="728520"/>
                  <a:pt x="1002315" y="730682"/>
                  <a:pt x="1002315" y="732844"/>
                </a:cubicBezTo>
                <a:cubicBezTo>
                  <a:pt x="1005195" y="732844"/>
                  <a:pt x="1008076" y="732844"/>
                  <a:pt x="1013836" y="732844"/>
                </a:cubicBezTo>
                <a:cubicBezTo>
                  <a:pt x="1013836" y="709064"/>
                  <a:pt x="1013836" y="683123"/>
                  <a:pt x="1013836" y="657181"/>
                </a:cubicBezTo>
                <a:cubicBezTo>
                  <a:pt x="1042638" y="657181"/>
                  <a:pt x="1074321" y="657181"/>
                  <a:pt x="1106003" y="657181"/>
                </a:cubicBezTo>
                <a:cubicBezTo>
                  <a:pt x="1108883" y="572872"/>
                  <a:pt x="1114643" y="488563"/>
                  <a:pt x="1117524" y="404253"/>
                </a:cubicBezTo>
                <a:cubicBezTo>
                  <a:pt x="1106003" y="402091"/>
                  <a:pt x="1071440" y="393444"/>
                  <a:pt x="1100243" y="382635"/>
                </a:cubicBezTo>
                <a:cubicBezTo>
                  <a:pt x="1097362" y="380474"/>
                  <a:pt x="1094482" y="378312"/>
                  <a:pt x="1091602" y="378312"/>
                </a:cubicBezTo>
                <a:cubicBezTo>
                  <a:pt x="1091602" y="363179"/>
                  <a:pt x="1091602" y="363179"/>
                  <a:pt x="1103123" y="354532"/>
                </a:cubicBezTo>
                <a:cubicBezTo>
                  <a:pt x="1103123" y="350209"/>
                  <a:pt x="1103123" y="343723"/>
                  <a:pt x="1103123" y="337238"/>
                </a:cubicBezTo>
                <a:cubicBezTo>
                  <a:pt x="1108883" y="337238"/>
                  <a:pt x="1117524" y="337238"/>
                  <a:pt x="1123284" y="337238"/>
                </a:cubicBezTo>
                <a:cubicBezTo>
                  <a:pt x="1123284" y="328591"/>
                  <a:pt x="1123284" y="322106"/>
                  <a:pt x="1123284" y="315620"/>
                </a:cubicBezTo>
                <a:cubicBezTo>
                  <a:pt x="1123284" y="313459"/>
                  <a:pt x="1126164" y="313459"/>
                  <a:pt x="1126164" y="311297"/>
                </a:cubicBezTo>
                <a:cubicBezTo>
                  <a:pt x="1126164" y="285355"/>
                  <a:pt x="1126164" y="259414"/>
                  <a:pt x="1126164" y="233473"/>
                </a:cubicBezTo>
                <a:cubicBezTo>
                  <a:pt x="1126164" y="231311"/>
                  <a:pt x="1123284" y="229149"/>
                  <a:pt x="1123284" y="226987"/>
                </a:cubicBezTo>
                <a:cubicBezTo>
                  <a:pt x="1126164" y="224826"/>
                  <a:pt x="1129045" y="222664"/>
                  <a:pt x="1131925" y="220502"/>
                </a:cubicBezTo>
                <a:cubicBezTo>
                  <a:pt x="1131925" y="201046"/>
                  <a:pt x="1131925" y="181590"/>
                  <a:pt x="1131925" y="162134"/>
                </a:cubicBezTo>
                <a:cubicBezTo>
                  <a:pt x="1131925" y="162134"/>
                  <a:pt x="1134805" y="159972"/>
                  <a:pt x="1134805" y="157811"/>
                </a:cubicBezTo>
                <a:cubicBezTo>
                  <a:pt x="1134805" y="140516"/>
                  <a:pt x="1134805" y="121060"/>
                  <a:pt x="1134805" y="101604"/>
                </a:cubicBezTo>
                <a:cubicBezTo>
                  <a:pt x="1134805" y="101604"/>
                  <a:pt x="1137685" y="99443"/>
                  <a:pt x="1137685" y="99443"/>
                </a:cubicBezTo>
                <a:cubicBezTo>
                  <a:pt x="1137685" y="92957"/>
                  <a:pt x="1137685" y="88634"/>
                  <a:pt x="1137685" y="82148"/>
                </a:cubicBezTo>
                <a:cubicBezTo>
                  <a:pt x="1137685" y="82148"/>
                  <a:pt x="1137685" y="79987"/>
                  <a:pt x="1140565" y="79987"/>
                </a:cubicBezTo>
                <a:cubicBezTo>
                  <a:pt x="1143446" y="79987"/>
                  <a:pt x="1143446" y="82148"/>
                  <a:pt x="1143446" y="82148"/>
                </a:cubicBezTo>
                <a:cubicBezTo>
                  <a:pt x="1143446" y="88634"/>
                  <a:pt x="1143446" y="92957"/>
                  <a:pt x="1143446" y="99443"/>
                </a:cubicBezTo>
                <a:cubicBezTo>
                  <a:pt x="1146326" y="99443"/>
                  <a:pt x="1146326" y="101604"/>
                  <a:pt x="1146326" y="101604"/>
                </a:cubicBezTo>
                <a:cubicBezTo>
                  <a:pt x="1146326" y="121060"/>
                  <a:pt x="1146326" y="140516"/>
                  <a:pt x="1146326" y="157811"/>
                </a:cubicBezTo>
                <a:cubicBezTo>
                  <a:pt x="1149206" y="159972"/>
                  <a:pt x="1149206" y="159972"/>
                  <a:pt x="1149206" y="162134"/>
                </a:cubicBezTo>
                <a:cubicBezTo>
                  <a:pt x="1149206" y="181590"/>
                  <a:pt x="1149206" y="201046"/>
                  <a:pt x="1149206" y="220502"/>
                </a:cubicBezTo>
                <a:cubicBezTo>
                  <a:pt x="1152086" y="222664"/>
                  <a:pt x="1154967" y="224826"/>
                  <a:pt x="1157847" y="226987"/>
                </a:cubicBezTo>
                <a:cubicBezTo>
                  <a:pt x="1157847" y="229149"/>
                  <a:pt x="1154967" y="231311"/>
                  <a:pt x="1154967" y="233473"/>
                </a:cubicBezTo>
                <a:cubicBezTo>
                  <a:pt x="1154967" y="259414"/>
                  <a:pt x="1154967" y="285355"/>
                  <a:pt x="1154967" y="311297"/>
                </a:cubicBezTo>
                <a:cubicBezTo>
                  <a:pt x="1154967" y="313459"/>
                  <a:pt x="1157847" y="313459"/>
                  <a:pt x="1157847" y="315620"/>
                </a:cubicBezTo>
                <a:cubicBezTo>
                  <a:pt x="1157847" y="322106"/>
                  <a:pt x="1157847" y="328591"/>
                  <a:pt x="1157847" y="337238"/>
                </a:cubicBezTo>
                <a:cubicBezTo>
                  <a:pt x="1166487" y="337238"/>
                  <a:pt x="1172248" y="337238"/>
                  <a:pt x="1178008" y="337238"/>
                </a:cubicBezTo>
                <a:cubicBezTo>
                  <a:pt x="1178008" y="343723"/>
                  <a:pt x="1178008" y="350209"/>
                  <a:pt x="1178008" y="354532"/>
                </a:cubicBezTo>
                <a:cubicBezTo>
                  <a:pt x="1192409" y="363179"/>
                  <a:pt x="1189529" y="365341"/>
                  <a:pt x="1189529" y="378312"/>
                </a:cubicBezTo>
                <a:cubicBezTo>
                  <a:pt x="1186649" y="378312"/>
                  <a:pt x="1183769" y="380474"/>
                  <a:pt x="1180888" y="382635"/>
                </a:cubicBezTo>
                <a:cubicBezTo>
                  <a:pt x="1212571" y="391283"/>
                  <a:pt x="1178008" y="404253"/>
                  <a:pt x="1163607" y="404253"/>
                </a:cubicBezTo>
                <a:lnTo>
                  <a:pt x="1185461" y="814322"/>
                </a:lnTo>
                <a:lnTo>
                  <a:pt x="1201050" y="814322"/>
                </a:lnTo>
                <a:lnTo>
                  <a:pt x="1201050" y="810668"/>
                </a:lnTo>
                <a:cubicBezTo>
                  <a:pt x="1218331" y="810668"/>
                  <a:pt x="1238492" y="810668"/>
                  <a:pt x="1255774" y="810668"/>
                </a:cubicBezTo>
                <a:lnTo>
                  <a:pt x="1255774" y="814322"/>
                </a:lnTo>
                <a:lnTo>
                  <a:pt x="1264414" y="814322"/>
                </a:lnTo>
                <a:lnTo>
                  <a:pt x="1264414" y="797697"/>
                </a:lnTo>
                <a:cubicBezTo>
                  <a:pt x="1267295" y="797697"/>
                  <a:pt x="1270175" y="797697"/>
                  <a:pt x="1273055" y="797697"/>
                </a:cubicBezTo>
                <a:lnTo>
                  <a:pt x="1273055" y="814322"/>
                </a:lnTo>
                <a:lnTo>
                  <a:pt x="1319138" y="814322"/>
                </a:lnTo>
                <a:lnTo>
                  <a:pt x="1319138" y="812829"/>
                </a:lnTo>
                <a:cubicBezTo>
                  <a:pt x="1324899" y="812829"/>
                  <a:pt x="1333540" y="812829"/>
                  <a:pt x="1339300" y="812829"/>
                </a:cubicBezTo>
                <a:cubicBezTo>
                  <a:pt x="1339300" y="810668"/>
                  <a:pt x="1339300" y="808506"/>
                  <a:pt x="1339300" y="806344"/>
                </a:cubicBezTo>
                <a:cubicBezTo>
                  <a:pt x="1347941" y="806344"/>
                  <a:pt x="1356581" y="806344"/>
                  <a:pt x="1362342" y="806344"/>
                </a:cubicBezTo>
                <a:cubicBezTo>
                  <a:pt x="1362342" y="808506"/>
                  <a:pt x="1362342" y="808506"/>
                  <a:pt x="1362342" y="810668"/>
                </a:cubicBezTo>
                <a:cubicBezTo>
                  <a:pt x="1368102" y="810668"/>
                  <a:pt x="1373863" y="810668"/>
                  <a:pt x="1379623" y="810668"/>
                </a:cubicBezTo>
                <a:cubicBezTo>
                  <a:pt x="1379623" y="808506"/>
                  <a:pt x="1379623" y="808506"/>
                  <a:pt x="1379623" y="806344"/>
                </a:cubicBezTo>
                <a:cubicBezTo>
                  <a:pt x="1431467" y="806344"/>
                  <a:pt x="1483311" y="806344"/>
                  <a:pt x="1535154" y="806344"/>
                </a:cubicBezTo>
                <a:cubicBezTo>
                  <a:pt x="1535154" y="804182"/>
                  <a:pt x="1535154" y="802020"/>
                  <a:pt x="1535154" y="799859"/>
                </a:cubicBezTo>
                <a:cubicBezTo>
                  <a:pt x="1538034" y="799859"/>
                  <a:pt x="1543795" y="799859"/>
                  <a:pt x="1546675" y="799859"/>
                </a:cubicBezTo>
                <a:cubicBezTo>
                  <a:pt x="1546675" y="802020"/>
                  <a:pt x="1546675" y="804182"/>
                  <a:pt x="1546675" y="806344"/>
                </a:cubicBezTo>
                <a:cubicBezTo>
                  <a:pt x="1549556" y="806344"/>
                  <a:pt x="1555316" y="806344"/>
                  <a:pt x="1558196" y="806344"/>
                </a:cubicBezTo>
                <a:lnTo>
                  <a:pt x="1558196" y="814322"/>
                </a:lnTo>
                <a:lnTo>
                  <a:pt x="1566837" y="814322"/>
                </a:lnTo>
                <a:lnTo>
                  <a:pt x="1566837" y="810668"/>
                </a:lnTo>
                <a:cubicBezTo>
                  <a:pt x="1569717" y="810668"/>
                  <a:pt x="1572597" y="810668"/>
                  <a:pt x="1575477" y="810668"/>
                </a:cubicBezTo>
                <a:lnTo>
                  <a:pt x="1575477" y="814322"/>
                </a:lnTo>
                <a:lnTo>
                  <a:pt x="1601399" y="814322"/>
                </a:lnTo>
                <a:lnTo>
                  <a:pt x="1601399" y="808506"/>
                </a:lnTo>
                <a:cubicBezTo>
                  <a:pt x="1607160" y="808506"/>
                  <a:pt x="1612920" y="808506"/>
                  <a:pt x="1618681" y="808506"/>
                </a:cubicBezTo>
                <a:lnTo>
                  <a:pt x="1618681" y="814322"/>
                </a:lnTo>
                <a:lnTo>
                  <a:pt x="1693957" y="814322"/>
                </a:lnTo>
                <a:lnTo>
                  <a:pt x="1696446" y="782564"/>
                </a:lnTo>
                <a:cubicBezTo>
                  <a:pt x="1699327" y="782564"/>
                  <a:pt x="1702207" y="782564"/>
                  <a:pt x="1705087" y="782564"/>
                </a:cubicBezTo>
                <a:lnTo>
                  <a:pt x="1707576" y="814322"/>
                </a:lnTo>
                <a:lnTo>
                  <a:pt x="1719879" y="814322"/>
                </a:lnTo>
                <a:lnTo>
                  <a:pt x="1722368" y="782564"/>
                </a:lnTo>
                <a:cubicBezTo>
                  <a:pt x="1725248" y="782564"/>
                  <a:pt x="1728129" y="782564"/>
                  <a:pt x="1731009" y="782564"/>
                </a:cubicBezTo>
                <a:lnTo>
                  <a:pt x="1733829" y="814322"/>
                </a:lnTo>
                <a:lnTo>
                  <a:pt x="1808774" y="814322"/>
                </a:lnTo>
                <a:lnTo>
                  <a:pt x="1808774" y="810668"/>
                </a:lnTo>
                <a:cubicBezTo>
                  <a:pt x="1805894" y="810668"/>
                  <a:pt x="1803014" y="810668"/>
                  <a:pt x="1800134" y="810668"/>
                </a:cubicBezTo>
                <a:cubicBezTo>
                  <a:pt x="1800134" y="808506"/>
                  <a:pt x="1800134" y="808506"/>
                  <a:pt x="1800134" y="806344"/>
                </a:cubicBezTo>
                <a:cubicBezTo>
                  <a:pt x="1805894" y="806344"/>
                  <a:pt x="1811655" y="806344"/>
                  <a:pt x="1814535" y="806344"/>
                </a:cubicBezTo>
                <a:cubicBezTo>
                  <a:pt x="1814535" y="799859"/>
                  <a:pt x="1814535" y="795535"/>
                  <a:pt x="1814535" y="789050"/>
                </a:cubicBezTo>
                <a:cubicBezTo>
                  <a:pt x="1851978" y="789050"/>
                  <a:pt x="1889420" y="789050"/>
                  <a:pt x="1923983" y="789050"/>
                </a:cubicBezTo>
                <a:cubicBezTo>
                  <a:pt x="1923983" y="795535"/>
                  <a:pt x="1923983" y="799859"/>
                  <a:pt x="1923983" y="806344"/>
                </a:cubicBezTo>
                <a:cubicBezTo>
                  <a:pt x="1935504" y="806344"/>
                  <a:pt x="1947025" y="806344"/>
                  <a:pt x="1955665" y="804182"/>
                </a:cubicBezTo>
                <a:cubicBezTo>
                  <a:pt x="1955665" y="799859"/>
                  <a:pt x="1955665" y="793373"/>
                  <a:pt x="1955665" y="786888"/>
                </a:cubicBezTo>
                <a:cubicBezTo>
                  <a:pt x="1961426" y="786888"/>
                  <a:pt x="1964306" y="786888"/>
                  <a:pt x="1967186" y="786888"/>
                </a:cubicBezTo>
                <a:cubicBezTo>
                  <a:pt x="1967186" y="778241"/>
                  <a:pt x="1967186" y="767432"/>
                  <a:pt x="1967186" y="756623"/>
                </a:cubicBezTo>
                <a:cubicBezTo>
                  <a:pt x="1972947" y="756623"/>
                  <a:pt x="1978707" y="756623"/>
                  <a:pt x="1981587" y="756623"/>
                </a:cubicBezTo>
                <a:cubicBezTo>
                  <a:pt x="1984467" y="756623"/>
                  <a:pt x="1984467" y="754461"/>
                  <a:pt x="1987347" y="754461"/>
                </a:cubicBezTo>
                <a:cubicBezTo>
                  <a:pt x="1990228" y="754461"/>
                  <a:pt x="1995988" y="754461"/>
                  <a:pt x="2001749" y="754461"/>
                </a:cubicBezTo>
                <a:cubicBezTo>
                  <a:pt x="2001749" y="754461"/>
                  <a:pt x="2004629" y="756623"/>
                  <a:pt x="2004629" y="756623"/>
                </a:cubicBezTo>
                <a:cubicBezTo>
                  <a:pt x="2010389" y="756623"/>
                  <a:pt x="2016150" y="756623"/>
                  <a:pt x="2021910" y="756623"/>
                </a:cubicBezTo>
                <a:cubicBezTo>
                  <a:pt x="2021910" y="767432"/>
                  <a:pt x="2021910" y="776079"/>
                  <a:pt x="2021910" y="786888"/>
                </a:cubicBezTo>
                <a:cubicBezTo>
                  <a:pt x="2036311" y="786888"/>
                  <a:pt x="2050712" y="786888"/>
                  <a:pt x="2065113" y="786888"/>
                </a:cubicBezTo>
                <a:cubicBezTo>
                  <a:pt x="2065113" y="782564"/>
                  <a:pt x="2065113" y="778241"/>
                  <a:pt x="2065113" y="773917"/>
                </a:cubicBezTo>
                <a:cubicBezTo>
                  <a:pt x="2067994" y="773917"/>
                  <a:pt x="2067994" y="773917"/>
                  <a:pt x="2070874" y="773917"/>
                </a:cubicBezTo>
                <a:cubicBezTo>
                  <a:pt x="2070874" y="778241"/>
                  <a:pt x="2070874" y="782564"/>
                  <a:pt x="2070874" y="786888"/>
                </a:cubicBezTo>
                <a:cubicBezTo>
                  <a:pt x="2088155" y="786888"/>
                  <a:pt x="2088155" y="786888"/>
                  <a:pt x="2088155" y="786888"/>
                </a:cubicBezTo>
                <a:cubicBezTo>
                  <a:pt x="2088155" y="648534"/>
                  <a:pt x="2088155" y="648534"/>
                  <a:pt x="2088155" y="648534"/>
                </a:cubicBezTo>
                <a:cubicBezTo>
                  <a:pt x="2142879" y="648534"/>
                  <a:pt x="2142879" y="648534"/>
                  <a:pt x="2142879" y="648534"/>
                </a:cubicBezTo>
                <a:cubicBezTo>
                  <a:pt x="2142879" y="637725"/>
                  <a:pt x="2142879" y="637725"/>
                  <a:pt x="2142879" y="637725"/>
                </a:cubicBezTo>
                <a:cubicBezTo>
                  <a:pt x="2151520" y="637725"/>
                  <a:pt x="2151520" y="637725"/>
                  <a:pt x="2151520" y="637725"/>
                </a:cubicBezTo>
                <a:cubicBezTo>
                  <a:pt x="2151520" y="644211"/>
                  <a:pt x="2151520" y="644211"/>
                  <a:pt x="2151520" y="644211"/>
                </a:cubicBezTo>
                <a:cubicBezTo>
                  <a:pt x="2177442" y="644211"/>
                  <a:pt x="2177442" y="644211"/>
                  <a:pt x="2177442" y="644211"/>
                </a:cubicBezTo>
                <a:cubicBezTo>
                  <a:pt x="2177442" y="637725"/>
                  <a:pt x="2177442" y="637725"/>
                  <a:pt x="2177442" y="637725"/>
                </a:cubicBezTo>
                <a:cubicBezTo>
                  <a:pt x="2183202" y="637725"/>
                  <a:pt x="2183202" y="637725"/>
                  <a:pt x="2183202" y="637725"/>
                </a:cubicBezTo>
                <a:cubicBezTo>
                  <a:pt x="2183202" y="652858"/>
                  <a:pt x="2183202" y="652858"/>
                  <a:pt x="2183202" y="652858"/>
                </a:cubicBezTo>
                <a:cubicBezTo>
                  <a:pt x="2191843" y="652858"/>
                  <a:pt x="2191843" y="652858"/>
                  <a:pt x="2191843" y="652858"/>
                </a:cubicBezTo>
                <a:cubicBezTo>
                  <a:pt x="2191843" y="665828"/>
                  <a:pt x="2191843" y="665828"/>
                  <a:pt x="2191843" y="665828"/>
                </a:cubicBezTo>
                <a:cubicBezTo>
                  <a:pt x="2223525" y="665828"/>
                  <a:pt x="2223525" y="665828"/>
                  <a:pt x="2223525" y="665828"/>
                </a:cubicBezTo>
                <a:cubicBezTo>
                  <a:pt x="2223525" y="698255"/>
                  <a:pt x="2223525" y="698255"/>
                  <a:pt x="2223525" y="698255"/>
                </a:cubicBezTo>
                <a:cubicBezTo>
                  <a:pt x="2226405" y="698255"/>
                  <a:pt x="2226405" y="698255"/>
                  <a:pt x="2226405" y="698255"/>
                </a:cubicBezTo>
                <a:cubicBezTo>
                  <a:pt x="2226405" y="676637"/>
                  <a:pt x="2226405" y="676637"/>
                  <a:pt x="2226405" y="676637"/>
                </a:cubicBezTo>
                <a:cubicBezTo>
                  <a:pt x="2240807" y="676637"/>
                  <a:pt x="2240807" y="676637"/>
                  <a:pt x="2240807" y="676637"/>
                </a:cubicBezTo>
                <a:cubicBezTo>
                  <a:pt x="2240807" y="713388"/>
                  <a:pt x="2240807" y="713388"/>
                  <a:pt x="2240807" y="713388"/>
                </a:cubicBezTo>
                <a:cubicBezTo>
                  <a:pt x="2284010" y="713388"/>
                  <a:pt x="2284010" y="713388"/>
                  <a:pt x="2284010" y="713388"/>
                </a:cubicBezTo>
                <a:cubicBezTo>
                  <a:pt x="2284010" y="700417"/>
                  <a:pt x="2284010" y="700417"/>
                  <a:pt x="2284010" y="700417"/>
                </a:cubicBezTo>
                <a:cubicBezTo>
                  <a:pt x="2301291" y="700417"/>
                  <a:pt x="2301291" y="700417"/>
                  <a:pt x="2301291" y="700417"/>
                </a:cubicBezTo>
                <a:cubicBezTo>
                  <a:pt x="2301291" y="717711"/>
                  <a:pt x="2301291" y="717711"/>
                  <a:pt x="2301291" y="717711"/>
                </a:cubicBezTo>
                <a:cubicBezTo>
                  <a:pt x="2307051" y="717711"/>
                  <a:pt x="2307051" y="717711"/>
                  <a:pt x="2307051" y="717711"/>
                </a:cubicBezTo>
                <a:cubicBezTo>
                  <a:pt x="2307051" y="700417"/>
                  <a:pt x="2307051" y="700417"/>
                  <a:pt x="2307051" y="700417"/>
                </a:cubicBezTo>
                <a:cubicBezTo>
                  <a:pt x="2327213" y="700417"/>
                  <a:pt x="2327213" y="700417"/>
                  <a:pt x="2327213" y="700417"/>
                </a:cubicBezTo>
                <a:cubicBezTo>
                  <a:pt x="2327213" y="661505"/>
                  <a:pt x="2327213" y="661505"/>
                  <a:pt x="2327213" y="661505"/>
                </a:cubicBezTo>
                <a:cubicBezTo>
                  <a:pt x="2338734" y="661505"/>
                  <a:pt x="2338734" y="661505"/>
                  <a:pt x="2338734" y="661505"/>
                </a:cubicBezTo>
                <a:cubicBezTo>
                  <a:pt x="2353135" y="618269"/>
                  <a:pt x="2353135" y="618269"/>
                  <a:pt x="2353135" y="618269"/>
                </a:cubicBezTo>
                <a:cubicBezTo>
                  <a:pt x="2367536" y="618269"/>
                  <a:pt x="2367536" y="618269"/>
                  <a:pt x="2367536" y="618269"/>
                </a:cubicBezTo>
                <a:cubicBezTo>
                  <a:pt x="2384817" y="661505"/>
                  <a:pt x="2384817" y="661505"/>
                  <a:pt x="2384817" y="661505"/>
                </a:cubicBezTo>
                <a:cubicBezTo>
                  <a:pt x="2396338" y="661505"/>
                  <a:pt x="2396338" y="661505"/>
                  <a:pt x="2396338" y="661505"/>
                </a:cubicBezTo>
                <a:cubicBezTo>
                  <a:pt x="2396338" y="726358"/>
                  <a:pt x="2396338" y="726358"/>
                  <a:pt x="2396338" y="726358"/>
                </a:cubicBezTo>
                <a:cubicBezTo>
                  <a:pt x="2404979" y="726358"/>
                  <a:pt x="2404979" y="726358"/>
                  <a:pt x="2404979" y="726358"/>
                </a:cubicBezTo>
                <a:cubicBezTo>
                  <a:pt x="2404979" y="771756"/>
                  <a:pt x="2404979" y="771756"/>
                  <a:pt x="2404979" y="771756"/>
                </a:cubicBezTo>
                <a:cubicBezTo>
                  <a:pt x="2410739" y="771756"/>
                  <a:pt x="2410739" y="771756"/>
                  <a:pt x="2410739" y="771756"/>
                </a:cubicBezTo>
                <a:cubicBezTo>
                  <a:pt x="2410739" y="756623"/>
                  <a:pt x="2410739" y="756623"/>
                  <a:pt x="2410739" y="756623"/>
                </a:cubicBezTo>
                <a:cubicBezTo>
                  <a:pt x="2419379" y="767432"/>
                  <a:pt x="2419379" y="767432"/>
                  <a:pt x="2419379" y="767432"/>
                </a:cubicBezTo>
                <a:cubicBezTo>
                  <a:pt x="2428020" y="767432"/>
                  <a:pt x="2428020" y="767432"/>
                  <a:pt x="2428020" y="767432"/>
                </a:cubicBezTo>
                <a:cubicBezTo>
                  <a:pt x="2428020" y="680961"/>
                  <a:pt x="2428020" y="680961"/>
                  <a:pt x="2428020" y="680961"/>
                </a:cubicBezTo>
                <a:cubicBezTo>
                  <a:pt x="2468343" y="680961"/>
                  <a:pt x="2468343" y="680961"/>
                  <a:pt x="2468343" y="680961"/>
                </a:cubicBezTo>
                <a:cubicBezTo>
                  <a:pt x="2485625" y="696093"/>
                  <a:pt x="2485625" y="696093"/>
                  <a:pt x="2485625" y="696093"/>
                </a:cubicBezTo>
                <a:cubicBezTo>
                  <a:pt x="2485625" y="680961"/>
                  <a:pt x="2485625" y="680961"/>
                  <a:pt x="2485625" y="680961"/>
                </a:cubicBezTo>
                <a:cubicBezTo>
                  <a:pt x="2488505" y="680961"/>
                  <a:pt x="2488505" y="680961"/>
                  <a:pt x="2488505" y="680961"/>
                </a:cubicBezTo>
                <a:cubicBezTo>
                  <a:pt x="2488505" y="678799"/>
                  <a:pt x="2488505" y="678799"/>
                  <a:pt x="2488505" y="678799"/>
                </a:cubicBezTo>
                <a:cubicBezTo>
                  <a:pt x="2502906" y="678799"/>
                  <a:pt x="2502906" y="678799"/>
                  <a:pt x="2502906" y="678799"/>
                </a:cubicBezTo>
                <a:cubicBezTo>
                  <a:pt x="2502906" y="655020"/>
                  <a:pt x="2502906" y="655020"/>
                  <a:pt x="2502906" y="655020"/>
                </a:cubicBezTo>
                <a:cubicBezTo>
                  <a:pt x="2511546" y="655020"/>
                  <a:pt x="2511546" y="655020"/>
                  <a:pt x="2511546" y="655020"/>
                </a:cubicBezTo>
                <a:cubicBezTo>
                  <a:pt x="2511546" y="642049"/>
                  <a:pt x="2511546" y="642049"/>
                  <a:pt x="2511546" y="642049"/>
                </a:cubicBezTo>
                <a:cubicBezTo>
                  <a:pt x="2514426" y="642049"/>
                  <a:pt x="2514426" y="642049"/>
                  <a:pt x="2514426" y="642049"/>
                </a:cubicBezTo>
                <a:cubicBezTo>
                  <a:pt x="2514426" y="618269"/>
                  <a:pt x="2514426" y="618269"/>
                  <a:pt x="2514426" y="618269"/>
                </a:cubicBezTo>
                <a:cubicBezTo>
                  <a:pt x="2537468" y="618269"/>
                  <a:pt x="2537468" y="618269"/>
                  <a:pt x="2537468" y="618269"/>
                </a:cubicBezTo>
                <a:cubicBezTo>
                  <a:pt x="2537468" y="588004"/>
                  <a:pt x="2537468" y="588004"/>
                  <a:pt x="2537468" y="588004"/>
                </a:cubicBezTo>
                <a:cubicBezTo>
                  <a:pt x="2548989" y="588004"/>
                  <a:pt x="2548989" y="588004"/>
                  <a:pt x="2548989" y="588004"/>
                </a:cubicBezTo>
                <a:cubicBezTo>
                  <a:pt x="2548989" y="581519"/>
                  <a:pt x="2548989" y="581519"/>
                  <a:pt x="2548989" y="581519"/>
                </a:cubicBezTo>
                <a:cubicBezTo>
                  <a:pt x="2557630" y="581519"/>
                  <a:pt x="2557630" y="581519"/>
                  <a:pt x="2557630" y="581519"/>
                </a:cubicBezTo>
                <a:cubicBezTo>
                  <a:pt x="2557630" y="551254"/>
                  <a:pt x="2557630" y="551254"/>
                  <a:pt x="2557630" y="551254"/>
                </a:cubicBezTo>
                <a:cubicBezTo>
                  <a:pt x="2563390" y="551254"/>
                  <a:pt x="2563390" y="551254"/>
                  <a:pt x="2563390" y="551254"/>
                </a:cubicBezTo>
                <a:cubicBezTo>
                  <a:pt x="2563390" y="542607"/>
                  <a:pt x="2563390" y="542607"/>
                  <a:pt x="2563390" y="542607"/>
                </a:cubicBezTo>
                <a:cubicBezTo>
                  <a:pt x="2572031" y="542607"/>
                  <a:pt x="2572031" y="542607"/>
                  <a:pt x="2572031" y="542607"/>
                </a:cubicBezTo>
                <a:cubicBezTo>
                  <a:pt x="2572031" y="512342"/>
                  <a:pt x="2572031" y="512342"/>
                  <a:pt x="2572031" y="512342"/>
                </a:cubicBezTo>
                <a:cubicBezTo>
                  <a:pt x="2609474" y="512342"/>
                  <a:pt x="2609474" y="512342"/>
                  <a:pt x="2609474" y="512342"/>
                </a:cubicBezTo>
                <a:cubicBezTo>
                  <a:pt x="2609474" y="499371"/>
                  <a:pt x="2609474" y="499371"/>
                  <a:pt x="2609474" y="499371"/>
                </a:cubicBezTo>
                <a:cubicBezTo>
                  <a:pt x="2652677" y="499371"/>
                  <a:pt x="2652677" y="499371"/>
                  <a:pt x="2652677" y="499371"/>
                </a:cubicBezTo>
                <a:cubicBezTo>
                  <a:pt x="2652677" y="490724"/>
                  <a:pt x="2652677" y="490724"/>
                  <a:pt x="2652677" y="490724"/>
                </a:cubicBezTo>
                <a:cubicBezTo>
                  <a:pt x="2678599" y="490724"/>
                  <a:pt x="2678599" y="490724"/>
                  <a:pt x="2678599" y="490724"/>
                </a:cubicBezTo>
                <a:cubicBezTo>
                  <a:pt x="2678599" y="499371"/>
                  <a:pt x="2678599" y="499371"/>
                  <a:pt x="2678599" y="499371"/>
                </a:cubicBezTo>
                <a:cubicBezTo>
                  <a:pt x="2684359" y="499371"/>
                  <a:pt x="2684359" y="499371"/>
                  <a:pt x="2684359" y="499371"/>
                </a:cubicBezTo>
                <a:cubicBezTo>
                  <a:pt x="2684359" y="495048"/>
                  <a:pt x="2684359" y="495048"/>
                  <a:pt x="2684359" y="495048"/>
                </a:cubicBezTo>
                <a:cubicBezTo>
                  <a:pt x="2698760" y="495048"/>
                  <a:pt x="2698760" y="495048"/>
                  <a:pt x="2698760" y="495048"/>
                </a:cubicBezTo>
                <a:cubicBezTo>
                  <a:pt x="2698760" y="499371"/>
                  <a:pt x="2698760" y="499371"/>
                  <a:pt x="2698760" y="499371"/>
                </a:cubicBezTo>
                <a:cubicBezTo>
                  <a:pt x="2707401" y="499371"/>
                  <a:pt x="2707401" y="499371"/>
                  <a:pt x="2707401" y="499371"/>
                </a:cubicBezTo>
                <a:cubicBezTo>
                  <a:pt x="2707401" y="490724"/>
                  <a:pt x="2707401" y="490724"/>
                  <a:pt x="2707401" y="490724"/>
                </a:cubicBezTo>
                <a:cubicBezTo>
                  <a:pt x="2727562" y="490724"/>
                  <a:pt x="2727562" y="490724"/>
                  <a:pt x="2727562" y="490724"/>
                </a:cubicBezTo>
                <a:cubicBezTo>
                  <a:pt x="2727562" y="499371"/>
                  <a:pt x="2727562" y="499371"/>
                  <a:pt x="2727562" y="499371"/>
                </a:cubicBezTo>
                <a:cubicBezTo>
                  <a:pt x="2759245" y="499371"/>
                  <a:pt x="2759245" y="499371"/>
                  <a:pt x="2759245" y="499371"/>
                </a:cubicBezTo>
                <a:cubicBezTo>
                  <a:pt x="2759245" y="514504"/>
                  <a:pt x="2759245" y="514504"/>
                  <a:pt x="2759245" y="514504"/>
                </a:cubicBezTo>
                <a:cubicBezTo>
                  <a:pt x="2779406" y="514504"/>
                  <a:pt x="2779406" y="514504"/>
                  <a:pt x="2779406" y="514504"/>
                </a:cubicBezTo>
                <a:cubicBezTo>
                  <a:pt x="2779406" y="596652"/>
                  <a:pt x="2779406" y="596652"/>
                  <a:pt x="2779406" y="596652"/>
                </a:cubicBezTo>
                <a:cubicBezTo>
                  <a:pt x="2788046" y="596652"/>
                  <a:pt x="2788046" y="596652"/>
                  <a:pt x="2788046" y="596652"/>
                </a:cubicBezTo>
                <a:cubicBezTo>
                  <a:pt x="2788046" y="564225"/>
                  <a:pt x="2788046" y="564225"/>
                  <a:pt x="2788046" y="564225"/>
                </a:cubicBezTo>
                <a:cubicBezTo>
                  <a:pt x="2842771" y="564225"/>
                  <a:pt x="2842771" y="564225"/>
                  <a:pt x="2842771" y="564225"/>
                </a:cubicBezTo>
                <a:cubicBezTo>
                  <a:pt x="2842771" y="596652"/>
                  <a:pt x="2842771" y="596652"/>
                  <a:pt x="2842771" y="596652"/>
                </a:cubicBezTo>
                <a:cubicBezTo>
                  <a:pt x="2848531" y="596652"/>
                  <a:pt x="2848531" y="596652"/>
                  <a:pt x="2848531" y="596652"/>
                </a:cubicBezTo>
                <a:cubicBezTo>
                  <a:pt x="2848531" y="683123"/>
                  <a:pt x="2848531" y="683123"/>
                  <a:pt x="2848531" y="683123"/>
                </a:cubicBezTo>
                <a:cubicBezTo>
                  <a:pt x="2857172" y="680961"/>
                  <a:pt x="2857172" y="680961"/>
                  <a:pt x="2857172" y="680961"/>
                </a:cubicBezTo>
                <a:cubicBezTo>
                  <a:pt x="2860052" y="611784"/>
                  <a:pt x="2860052" y="611784"/>
                  <a:pt x="2860052" y="611784"/>
                </a:cubicBezTo>
                <a:cubicBezTo>
                  <a:pt x="2862932" y="680961"/>
                  <a:pt x="2862932" y="680961"/>
                  <a:pt x="2862932" y="680961"/>
                </a:cubicBezTo>
                <a:cubicBezTo>
                  <a:pt x="2871573" y="683123"/>
                  <a:pt x="2871573" y="683123"/>
                  <a:pt x="2871573" y="683123"/>
                </a:cubicBezTo>
                <a:cubicBezTo>
                  <a:pt x="2880213" y="724196"/>
                  <a:pt x="2880213" y="724196"/>
                  <a:pt x="2880213" y="724196"/>
                </a:cubicBezTo>
                <a:cubicBezTo>
                  <a:pt x="2903255" y="735005"/>
                  <a:pt x="2903255" y="735005"/>
                  <a:pt x="2903255" y="735005"/>
                </a:cubicBezTo>
                <a:cubicBezTo>
                  <a:pt x="2903255" y="717711"/>
                  <a:pt x="2903255" y="717711"/>
                  <a:pt x="2903255" y="717711"/>
                </a:cubicBezTo>
                <a:cubicBezTo>
                  <a:pt x="2911896" y="717711"/>
                  <a:pt x="2911896" y="717711"/>
                  <a:pt x="2911896" y="717711"/>
                </a:cubicBezTo>
                <a:cubicBezTo>
                  <a:pt x="2911896" y="706902"/>
                  <a:pt x="2911896" y="706902"/>
                  <a:pt x="2911896" y="706902"/>
                </a:cubicBezTo>
                <a:cubicBezTo>
                  <a:pt x="2981021" y="706902"/>
                  <a:pt x="2981021" y="706902"/>
                  <a:pt x="2981021" y="706902"/>
                </a:cubicBezTo>
                <a:cubicBezTo>
                  <a:pt x="2981021" y="711226"/>
                  <a:pt x="2981021" y="711226"/>
                  <a:pt x="2981021" y="711226"/>
                </a:cubicBezTo>
                <a:cubicBezTo>
                  <a:pt x="2989662" y="711226"/>
                  <a:pt x="2989662" y="711226"/>
                  <a:pt x="2989662" y="711226"/>
                </a:cubicBezTo>
                <a:cubicBezTo>
                  <a:pt x="2989662" y="698255"/>
                  <a:pt x="2989662" y="698255"/>
                  <a:pt x="2989662" y="698255"/>
                </a:cubicBezTo>
                <a:cubicBezTo>
                  <a:pt x="3001182" y="698255"/>
                  <a:pt x="3001182" y="698255"/>
                  <a:pt x="3001182" y="698255"/>
                </a:cubicBezTo>
                <a:cubicBezTo>
                  <a:pt x="3001182" y="713388"/>
                  <a:pt x="3001182" y="713388"/>
                  <a:pt x="3001182" y="713388"/>
                </a:cubicBezTo>
                <a:cubicBezTo>
                  <a:pt x="3006943" y="713388"/>
                  <a:pt x="3006943" y="713388"/>
                  <a:pt x="3006943" y="713388"/>
                </a:cubicBezTo>
                <a:cubicBezTo>
                  <a:pt x="3006943" y="696093"/>
                  <a:pt x="3006943" y="696093"/>
                  <a:pt x="3006943" y="696093"/>
                </a:cubicBezTo>
                <a:cubicBezTo>
                  <a:pt x="3021343" y="696093"/>
                  <a:pt x="3021343" y="696093"/>
                  <a:pt x="3021343" y="696093"/>
                </a:cubicBezTo>
                <a:cubicBezTo>
                  <a:pt x="3021343" y="687446"/>
                  <a:pt x="3021343" y="687446"/>
                  <a:pt x="3021343" y="687446"/>
                </a:cubicBezTo>
                <a:cubicBezTo>
                  <a:pt x="3047266" y="687446"/>
                  <a:pt x="3047266" y="687446"/>
                  <a:pt x="3047266" y="687446"/>
                </a:cubicBezTo>
                <a:cubicBezTo>
                  <a:pt x="3047266" y="665828"/>
                  <a:pt x="3047266" y="665828"/>
                  <a:pt x="3047266" y="665828"/>
                </a:cubicBezTo>
                <a:cubicBezTo>
                  <a:pt x="3055906" y="663667"/>
                  <a:pt x="3055906" y="663667"/>
                  <a:pt x="3055906" y="663667"/>
                </a:cubicBezTo>
                <a:cubicBezTo>
                  <a:pt x="3055906" y="659343"/>
                  <a:pt x="3055906" y="659343"/>
                  <a:pt x="3055906" y="659343"/>
                </a:cubicBezTo>
                <a:cubicBezTo>
                  <a:pt x="3078948" y="659343"/>
                  <a:pt x="3078948" y="659343"/>
                  <a:pt x="3078948" y="659343"/>
                </a:cubicBezTo>
                <a:cubicBezTo>
                  <a:pt x="3078948" y="646372"/>
                  <a:pt x="3078948" y="646372"/>
                  <a:pt x="3078948" y="646372"/>
                </a:cubicBezTo>
                <a:cubicBezTo>
                  <a:pt x="3090469" y="646372"/>
                  <a:pt x="3090469" y="646372"/>
                  <a:pt x="3090469" y="646372"/>
                </a:cubicBezTo>
                <a:cubicBezTo>
                  <a:pt x="3090469" y="607460"/>
                  <a:pt x="3090469" y="607460"/>
                  <a:pt x="3090469" y="607460"/>
                </a:cubicBezTo>
                <a:cubicBezTo>
                  <a:pt x="3110630" y="607460"/>
                  <a:pt x="3110630" y="607460"/>
                  <a:pt x="3110630" y="607460"/>
                </a:cubicBezTo>
                <a:cubicBezTo>
                  <a:pt x="3110630" y="603137"/>
                  <a:pt x="3110630" y="603137"/>
                  <a:pt x="3110630" y="603137"/>
                </a:cubicBezTo>
                <a:cubicBezTo>
                  <a:pt x="3122151" y="603137"/>
                  <a:pt x="3122151" y="603137"/>
                  <a:pt x="3122151" y="603137"/>
                </a:cubicBezTo>
                <a:cubicBezTo>
                  <a:pt x="3122151" y="555578"/>
                  <a:pt x="3122151" y="555578"/>
                  <a:pt x="3122151" y="555578"/>
                </a:cubicBezTo>
                <a:cubicBezTo>
                  <a:pt x="3148073" y="555578"/>
                  <a:pt x="3148073" y="555578"/>
                  <a:pt x="3148073" y="555578"/>
                </a:cubicBezTo>
                <a:cubicBezTo>
                  <a:pt x="3148073" y="536122"/>
                  <a:pt x="3148073" y="536122"/>
                  <a:pt x="3148073" y="536122"/>
                </a:cubicBezTo>
                <a:cubicBezTo>
                  <a:pt x="3197037" y="536122"/>
                  <a:pt x="3197037" y="536122"/>
                  <a:pt x="3197037" y="536122"/>
                </a:cubicBezTo>
                <a:cubicBezTo>
                  <a:pt x="3197037" y="557740"/>
                  <a:pt x="3197037" y="557740"/>
                  <a:pt x="3197037" y="557740"/>
                </a:cubicBezTo>
                <a:cubicBezTo>
                  <a:pt x="3234480" y="557740"/>
                  <a:pt x="3234480" y="557740"/>
                  <a:pt x="3234480" y="557740"/>
                </a:cubicBezTo>
                <a:cubicBezTo>
                  <a:pt x="3234480" y="605299"/>
                  <a:pt x="3234480" y="605299"/>
                  <a:pt x="3234480" y="605299"/>
                </a:cubicBezTo>
                <a:cubicBezTo>
                  <a:pt x="3251761" y="605299"/>
                  <a:pt x="3251761" y="605299"/>
                  <a:pt x="3251761" y="605299"/>
                </a:cubicBezTo>
                <a:cubicBezTo>
                  <a:pt x="3251761" y="711226"/>
                  <a:pt x="3251761" y="711226"/>
                  <a:pt x="3251761" y="711226"/>
                </a:cubicBezTo>
                <a:cubicBezTo>
                  <a:pt x="3260401" y="711226"/>
                  <a:pt x="3260401" y="711226"/>
                  <a:pt x="3260401" y="711226"/>
                </a:cubicBezTo>
                <a:cubicBezTo>
                  <a:pt x="3271922" y="683123"/>
                  <a:pt x="3271922" y="683123"/>
                  <a:pt x="3271922" y="683123"/>
                </a:cubicBezTo>
                <a:cubicBezTo>
                  <a:pt x="3280563" y="696093"/>
                  <a:pt x="3280563" y="696093"/>
                  <a:pt x="3280563" y="696093"/>
                </a:cubicBezTo>
                <a:cubicBezTo>
                  <a:pt x="3277683" y="696093"/>
                  <a:pt x="3277683" y="696093"/>
                  <a:pt x="3277683" y="696093"/>
                </a:cubicBezTo>
                <a:cubicBezTo>
                  <a:pt x="3277683" y="711226"/>
                  <a:pt x="3277683" y="711226"/>
                  <a:pt x="3277683" y="711226"/>
                </a:cubicBezTo>
                <a:cubicBezTo>
                  <a:pt x="3289203" y="711226"/>
                  <a:pt x="3289203" y="711226"/>
                  <a:pt x="3289203" y="711226"/>
                </a:cubicBezTo>
                <a:cubicBezTo>
                  <a:pt x="3289203" y="743652"/>
                  <a:pt x="3289203" y="743652"/>
                  <a:pt x="3289203" y="743652"/>
                </a:cubicBezTo>
                <a:cubicBezTo>
                  <a:pt x="3300724" y="743652"/>
                  <a:pt x="3300724" y="743652"/>
                  <a:pt x="3300724" y="743652"/>
                </a:cubicBezTo>
                <a:cubicBezTo>
                  <a:pt x="3300724" y="767432"/>
                  <a:pt x="3300724" y="767432"/>
                  <a:pt x="3300724" y="767432"/>
                </a:cubicBezTo>
                <a:cubicBezTo>
                  <a:pt x="3320885" y="767432"/>
                  <a:pt x="3320885" y="767432"/>
                  <a:pt x="3320885" y="767432"/>
                </a:cubicBezTo>
                <a:cubicBezTo>
                  <a:pt x="3320885" y="758785"/>
                  <a:pt x="3320885" y="758785"/>
                  <a:pt x="3320885" y="758785"/>
                </a:cubicBezTo>
                <a:cubicBezTo>
                  <a:pt x="3343927" y="758785"/>
                  <a:pt x="3343927" y="758785"/>
                  <a:pt x="3343927" y="758785"/>
                </a:cubicBezTo>
                <a:cubicBezTo>
                  <a:pt x="3343927" y="735005"/>
                  <a:pt x="3343927" y="735005"/>
                  <a:pt x="3343927" y="735005"/>
                </a:cubicBezTo>
                <a:cubicBezTo>
                  <a:pt x="3398652" y="735005"/>
                  <a:pt x="3398652" y="735005"/>
                  <a:pt x="3398652" y="735005"/>
                </a:cubicBezTo>
                <a:cubicBezTo>
                  <a:pt x="3398652" y="741491"/>
                  <a:pt x="3398652" y="741491"/>
                  <a:pt x="3398652" y="741491"/>
                </a:cubicBezTo>
                <a:cubicBezTo>
                  <a:pt x="3404412" y="741491"/>
                  <a:pt x="3404412" y="741491"/>
                  <a:pt x="3404412" y="741491"/>
                </a:cubicBezTo>
                <a:cubicBezTo>
                  <a:pt x="3404412" y="743652"/>
                  <a:pt x="3404412" y="743652"/>
                  <a:pt x="3404412" y="743652"/>
                </a:cubicBezTo>
                <a:cubicBezTo>
                  <a:pt x="3407292" y="743652"/>
                  <a:pt x="3407292" y="743652"/>
                  <a:pt x="3407292" y="743652"/>
                </a:cubicBezTo>
                <a:cubicBezTo>
                  <a:pt x="3407292" y="735005"/>
                  <a:pt x="3407292" y="735005"/>
                  <a:pt x="3407292" y="735005"/>
                </a:cubicBezTo>
                <a:cubicBezTo>
                  <a:pt x="3418813" y="735005"/>
                  <a:pt x="3418813" y="735005"/>
                  <a:pt x="3418813" y="735005"/>
                </a:cubicBezTo>
                <a:cubicBezTo>
                  <a:pt x="3418813" y="752300"/>
                  <a:pt x="3418813" y="752300"/>
                  <a:pt x="3418813" y="752300"/>
                </a:cubicBezTo>
                <a:cubicBezTo>
                  <a:pt x="3427454" y="752300"/>
                  <a:pt x="3427454" y="752300"/>
                  <a:pt x="3427454" y="752300"/>
                </a:cubicBezTo>
                <a:cubicBezTo>
                  <a:pt x="3427454" y="743652"/>
                  <a:pt x="3427454" y="743652"/>
                  <a:pt x="3427454" y="743652"/>
                </a:cubicBezTo>
                <a:cubicBezTo>
                  <a:pt x="3438974" y="743652"/>
                  <a:pt x="3438974" y="743652"/>
                  <a:pt x="3438974" y="743652"/>
                </a:cubicBezTo>
                <a:cubicBezTo>
                  <a:pt x="3438974" y="719873"/>
                  <a:pt x="3438974" y="719873"/>
                  <a:pt x="3438974" y="719873"/>
                </a:cubicBezTo>
                <a:cubicBezTo>
                  <a:pt x="3482178" y="719873"/>
                  <a:pt x="3482178" y="719873"/>
                  <a:pt x="3482178" y="719873"/>
                </a:cubicBezTo>
                <a:cubicBezTo>
                  <a:pt x="3482178" y="726358"/>
                  <a:pt x="3482178" y="726358"/>
                  <a:pt x="3482178" y="726358"/>
                </a:cubicBezTo>
                <a:cubicBezTo>
                  <a:pt x="3490818" y="726358"/>
                  <a:pt x="3490818" y="726358"/>
                  <a:pt x="3490818" y="726358"/>
                </a:cubicBezTo>
                <a:cubicBezTo>
                  <a:pt x="3490818" y="713388"/>
                  <a:pt x="3490818" y="713388"/>
                  <a:pt x="3490818" y="713388"/>
                </a:cubicBezTo>
                <a:cubicBezTo>
                  <a:pt x="3513860" y="713388"/>
                  <a:pt x="3513860" y="713388"/>
                  <a:pt x="3513860" y="713388"/>
                </a:cubicBezTo>
                <a:cubicBezTo>
                  <a:pt x="3513860" y="687446"/>
                  <a:pt x="3513860" y="687446"/>
                  <a:pt x="3513860" y="687446"/>
                </a:cubicBezTo>
                <a:cubicBezTo>
                  <a:pt x="3534022" y="687446"/>
                  <a:pt x="3534022" y="687446"/>
                  <a:pt x="3534022" y="687446"/>
                </a:cubicBezTo>
                <a:cubicBezTo>
                  <a:pt x="3534022" y="696093"/>
                  <a:pt x="3534022" y="696093"/>
                  <a:pt x="3534022" y="696093"/>
                </a:cubicBezTo>
                <a:cubicBezTo>
                  <a:pt x="3545542" y="696093"/>
                  <a:pt x="3545542" y="696093"/>
                  <a:pt x="3545542" y="696093"/>
                </a:cubicBezTo>
                <a:cubicBezTo>
                  <a:pt x="3545542" y="672314"/>
                  <a:pt x="3545542" y="672314"/>
                  <a:pt x="3545542" y="672314"/>
                </a:cubicBezTo>
                <a:cubicBezTo>
                  <a:pt x="3565703" y="672314"/>
                  <a:pt x="3565703" y="672314"/>
                  <a:pt x="3565703" y="672314"/>
                </a:cubicBezTo>
                <a:cubicBezTo>
                  <a:pt x="3565703" y="687446"/>
                  <a:pt x="3565703" y="687446"/>
                  <a:pt x="3565703" y="687446"/>
                </a:cubicBezTo>
                <a:cubicBezTo>
                  <a:pt x="3597386" y="687446"/>
                  <a:pt x="3597386" y="687446"/>
                  <a:pt x="3597386" y="687446"/>
                </a:cubicBezTo>
                <a:cubicBezTo>
                  <a:pt x="3597386" y="678799"/>
                  <a:pt x="3597386" y="678799"/>
                  <a:pt x="3597386" y="678799"/>
                </a:cubicBezTo>
                <a:cubicBezTo>
                  <a:pt x="3620427" y="678799"/>
                  <a:pt x="3620427" y="678799"/>
                  <a:pt x="3620427" y="678799"/>
                </a:cubicBezTo>
                <a:cubicBezTo>
                  <a:pt x="3620427" y="687446"/>
                  <a:pt x="3620427" y="687446"/>
                  <a:pt x="3620427" y="687446"/>
                </a:cubicBezTo>
                <a:cubicBezTo>
                  <a:pt x="3629068" y="687446"/>
                  <a:pt x="3629068" y="687446"/>
                  <a:pt x="3629068" y="687446"/>
                </a:cubicBezTo>
                <a:cubicBezTo>
                  <a:pt x="3629068" y="702579"/>
                  <a:pt x="3629068" y="702579"/>
                  <a:pt x="3629068" y="702579"/>
                </a:cubicBezTo>
                <a:cubicBezTo>
                  <a:pt x="3640589" y="702579"/>
                  <a:pt x="3640589" y="702579"/>
                  <a:pt x="3640589" y="702579"/>
                </a:cubicBezTo>
                <a:cubicBezTo>
                  <a:pt x="3640589" y="713388"/>
                  <a:pt x="3640589" y="713388"/>
                  <a:pt x="3640589" y="713388"/>
                </a:cubicBezTo>
                <a:cubicBezTo>
                  <a:pt x="3703954" y="713388"/>
                  <a:pt x="3703954" y="713388"/>
                  <a:pt x="3703954" y="713388"/>
                </a:cubicBezTo>
                <a:cubicBezTo>
                  <a:pt x="3703954" y="743652"/>
                  <a:pt x="3703954" y="743652"/>
                  <a:pt x="3703954" y="743652"/>
                </a:cubicBezTo>
                <a:cubicBezTo>
                  <a:pt x="3726996" y="743652"/>
                  <a:pt x="3726996" y="743652"/>
                  <a:pt x="3726996" y="743652"/>
                </a:cubicBezTo>
                <a:cubicBezTo>
                  <a:pt x="3726996" y="735005"/>
                  <a:pt x="3726996" y="735005"/>
                  <a:pt x="3726996" y="735005"/>
                </a:cubicBezTo>
                <a:cubicBezTo>
                  <a:pt x="3790360" y="735005"/>
                  <a:pt x="3790360" y="735005"/>
                  <a:pt x="3790360" y="735005"/>
                </a:cubicBezTo>
                <a:cubicBezTo>
                  <a:pt x="3790360" y="724196"/>
                  <a:pt x="3790360" y="724196"/>
                  <a:pt x="3790360" y="724196"/>
                </a:cubicBezTo>
                <a:cubicBezTo>
                  <a:pt x="3801881" y="719873"/>
                  <a:pt x="3801881" y="719873"/>
                  <a:pt x="3801881" y="719873"/>
                </a:cubicBezTo>
                <a:cubicBezTo>
                  <a:pt x="3801881" y="687446"/>
                  <a:pt x="3801881" y="687446"/>
                  <a:pt x="3801881" y="687446"/>
                </a:cubicBezTo>
                <a:cubicBezTo>
                  <a:pt x="3822042" y="687446"/>
                  <a:pt x="3822042" y="687446"/>
                  <a:pt x="3822042" y="687446"/>
                </a:cubicBezTo>
                <a:cubicBezTo>
                  <a:pt x="3830683" y="706902"/>
                  <a:pt x="3830683" y="706902"/>
                  <a:pt x="3830683" y="706902"/>
                </a:cubicBezTo>
                <a:cubicBezTo>
                  <a:pt x="3833564" y="700417"/>
                  <a:pt x="3833564" y="700417"/>
                  <a:pt x="3833564" y="700417"/>
                </a:cubicBezTo>
                <a:cubicBezTo>
                  <a:pt x="3850845" y="698255"/>
                  <a:pt x="3850845" y="698255"/>
                  <a:pt x="3850845" y="698255"/>
                </a:cubicBezTo>
                <a:cubicBezTo>
                  <a:pt x="3847965" y="609622"/>
                  <a:pt x="3847965" y="609622"/>
                  <a:pt x="3847965" y="609622"/>
                </a:cubicBezTo>
                <a:cubicBezTo>
                  <a:pt x="3865245" y="611784"/>
                  <a:pt x="3865245" y="611784"/>
                  <a:pt x="3865245" y="611784"/>
                </a:cubicBezTo>
                <a:cubicBezTo>
                  <a:pt x="3865245" y="471268"/>
                  <a:pt x="3865245" y="471268"/>
                  <a:pt x="3865245" y="471268"/>
                </a:cubicBezTo>
                <a:cubicBezTo>
                  <a:pt x="3891168" y="471268"/>
                  <a:pt x="3891168" y="471268"/>
                  <a:pt x="3891168" y="471268"/>
                </a:cubicBezTo>
                <a:cubicBezTo>
                  <a:pt x="3891168" y="356694"/>
                  <a:pt x="3891168" y="356694"/>
                  <a:pt x="3891168" y="356694"/>
                </a:cubicBezTo>
                <a:cubicBezTo>
                  <a:pt x="3896928" y="350209"/>
                  <a:pt x="3896928" y="350209"/>
                  <a:pt x="3896928" y="350209"/>
                </a:cubicBezTo>
                <a:cubicBezTo>
                  <a:pt x="3896928" y="326429"/>
                  <a:pt x="3896928" y="326429"/>
                  <a:pt x="3896928" y="326429"/>
                </a:cubicBezTo>
                <a:cubicBezTo>
                  <a:pt x="3919969" y="326429"/>
                  <a:pt x="3919969" y="326429"/>
                  <a:pt x="3919969" y="326429"/>
                </a:cubicBezTo>
                <a:cubicBezTo>
                  <a:pt x="3974694" y="246443"/>
                  <a:pt x="3974694" y="246443"/>
                  <a:pt x="3974694" y="246443"/>
                </a:cubicBezTo>
                <a:cubicBezTo>
                  <a:pt x="3977574" y="1"/>
                  <a:pt x="3977574" y="1"/>
                  <a:pt x="3977574" y="1"/>
                </a:cubicBezTo>
                <a:cubicBezTo>
                  <a:pt x="3983335" y="246443"/>
                  <a:pt x="3983335" y="246443"/>
                  <a:pt x="3983335" y="246443"/>
                </a:cubicBezTo>
                <a:cubicBezTo>
                  <a:pt x="4035178" y="328591"/>
                  <a:pt x="4035178" y="328591"/>
                  <a:pt x="4035178" y="328591"/>
                </a:cubicBezTo>
                <a:cubicBezTo>
                  <a:pt x="4058220" y="328591"/>
                  <a:pt x="4058220" y="328591"/>
                  <a:pt x="4058220" y="328591"/>
                </a:cubicBezTo>
                <a:cubicBezTo>
                  <a:pt x="4058220" y="354532"/>
                  <a:pt x="4058220" y="354532"/>
                  <a:pt x="4058220" y="354532"/>
                </a:cubicBezTo>
                <a:cubicBezTo>
                  <a:pt x="4063981" y="356694"/>
                  <a:pt x="4063981" y="356694"/>
                  <a:pt x="4063981" y="356694"/>
                </a:cubicBezTo>
                <a:cubicBezTo>
                  <a:pt x="4063981" y="471268"/>
                  <a:pt x="4063981" y="471268"/>
                  <a:pt x="4063981" y="471268"/>
                </a:cubicBezTo>
                <a:cubicBezTo>
                  <a:pt x="4084142" y="471268"/>
                  <a:pt x="4084142" y="471268"/>
                  <a:pt x="4084142" y="471268"/>
                </a:cubicBezTo>
                <a:cubicBezTo>
                  <a:pt x="4084142" y="607460"/>
                  <a:pt x="4084142" y="607460"/>
                  <a:pt x="4084142" y="607460"/>
                </a:cubicBezTo>
                <a:cubicBezTo>
                  <a:pt x="4107184" y="607460"/>
                  <a:pt x="4107184" y="607460"/>
                  <a:pt x="4107184" y="607460"/>
                </a:cubicBezTo>
                <a:cubicBezTo>
                  <a:pt x="4107184" y="730682"/>
                  <a:pt x="4107184" y="730682"/>
                  <a:pt x="4107184" y="730682"/>
                </a:cubicBezTo>
                <a:cubicBezTo>
                  <a:pt x="4144626" y="728520"/>
                  <a:pt x="4144626" y="728520"/>
                  <a:pt x="4144626" y="728520"/>
                </a:cubicBezTo>
                <a:cubicBezTo>
                  <a:pt x="4150387" y="717711"/>
                  <a:pt x="4150387" y="717711"/>
                  <a:pt x="4150387" y="717711"/>
                </a:cubicBezTo>
                <a:cubicBezTo>
                  <a:pt x="4170548" y="715549"/>
                  <a:pt x="4170548" y="715549"/>
                  <a:pt x="4170548" y="715549"/>
                </a:cubicBezTo>
                <a:cubicBezTo>
                  <a:pt x="4176309" y="724196"/>
                  <a:pt x="4176309" y="724196"/>
                  <a:pt x="4176309" y="724196"/>
                </a:cubicBezTo>
                <a:cubicBezTo>
                  <a:pt x="4205111" y="724196"/>
                  <a:pt x="4205111" y="724196"/>
                  <a:pt x="4205111" y="724196"/>
                </a:cubicBezTo>
                <a:lnTo>
                  <a:pt x="4205111" y="726591"/>
                </a:lnTo>
                <a:lnTo>
                  <a:pt x="4207550" y="712285"/>
                </a:lnTo>
                <a:cubicBezTo>
                  <a:pt x="4209221" y="702478"/>
                  <a:pt x="4211450" y="689402"/>
                  <a:pt x="4214422" y="671967"/>
                </a:cubicBezTo>
                <a:cubicBezTo>
                  <a:pt x="4214422" y="671967"/>
                  <a:pt x="4214422" y="671967"/>
                  <a:pt x="4208478" y="667318"/>
                </a:cubicBezTo>
                <a:cubicBezTo>
                  <a:pt x="4208478" y="667318"/>
                  <a:pt x="4208478" y="667318"/>
                  <a:pt x="4208478" y="660344"/>
                </a:cubicBezTo>
                <a:cubicBezTo>
                  <a:pt x="4208478" y="660344"/>
                  <a:pt x="4208478" y="660344"/>
                  <a:pt x="4217394" y="655694"/>
                </a:cubicBezTo>
                <a:cubicBezTo>
                  <a:pt x="4217394" y="655694"/>
                  <a:pt x="4217394" y="655694"/>
                  <a:pt x="4220366" y="641747"/>
                </a:cubicBezTo>
                <a:cubicBezTo>
                  <a:pt x="4220366" y="641747"/>
                  <a:pt x="4220366" y="641747"/>
                  <a:pt x="4226312" y="655694"/>
                </a:cubicBezTo>
                <a:cubicBezTo>
                  <a:pt x="4226312" y="655694"/>
                  <a:pt x="4226312" y="655694"/>
                  <a:pt x="4232255" y="660344"/>
                </a:cubicBezTo>
                <a:cubicBezTo>
                  <a:pt x="4232255" y="660344"/>
                  <a:pt x="4232255" y="660344"/>
                  <a:pt x="4232255" y="669642"/>
                </a:cubicBezTo>
                <a:cubicBezTo>
                  <a:pt x="4232255" y="669642"/>
                  <a:pt x="4232255" y="669642"/>
                  <a:pt x="4226312" y="671967"/>
                </a:cubicBezTo>
                <a:cubicBezTo>
                  <a:pt x="4226312" y="671967"/>
                  <a:pt x="4226312" y="671967"/>
                  <a:pt x="4241171" y="739382"/>
                </a:cubicBezTo>
                <a:cubicBezTo>
                  <a:pt x="4241171" y="739382"/>
                  <a:pt x="4241171" y="739382"/>
                  <a:pt x="4253059" y="739382"/>
                </a:cubicBezTo>
                <a:cubicBezTo>
                  <a:pt x="4253059" y="739382"/>
                  <a:pt x="4253059" y="739382"/>
                  <a:pt x="4261975" y="771927"/>
                </a:cubicBezTo>
                <a:cubicBezTo>
                  <a:pt x="4261975" y="771927"/>
                  <a:pt x="4261975" y="771927"/>
                  <a:pt x="4306555" y="778901"/>
                </a:cubicBezTo>
                <a:cubicBezTo>
                  <a:pt x="4306555" y="778901"/>
                  <a:pt x="4306555" y="778901"/>
                  <a:pt x="4306555" y="739382"/>
                </a:cubicBezTo>
                <a:cubicBezTo>
                  <a:pt x="4306555" y="739382"/>
                  <a:pt x="4306555" y="739382"/>
                  <a:pt x="4380856" y="739382"/>
                </a:cubicBezTo>
                <a:cubicBezTo>
                  <a:pt x="4380856" y="739382"/>
                  <a:pt x="4380856" y="739382"/>
                  <a:pt x="4410576" y="755654"/>
                </a:cubicBezTo>
                <a:cubicBezTo>
                  <a:pt x="4410576" y="755654"/>
                  <a:pt x="4410576" y="755654"/>
                  <a:pt x="4425436" y="755654"/>
                </a:cubicBezTo>
                <a:cubicBezTo>
                  <a:pt x="4425436" y="755654"/>
                  <a:pt x="4425436" y="755654"/>
                  <a:pt x="4440296" y="739382"/>
                </a:cubicBezTo>
                <a:cubicBezTo>
                  <a:pt x="4440296" y="739382"/>
                  <a:pt x="4440296" y="739382"/>
                  <a:pt x="4461100" y="739382"/>
                </a:cubicBezTo>
                <a:cubicBezTo>
                  <a:pt x="4461100" y="739382"/>
                  <a:pt x="4461100" y="739382"/>
                  <a:pt x="4461100" y="804472"/>
                </a:cubicBezTo>
                <a:cubicBezTo>
                  <a:pt x="4461100" y="804472"/>
                  <a:pt x="4461100" y="804472"/>
                  <a:pt x="4472988" y="806797"/>
                </a:cubicBezTo>
                <a:cubicBezTo>
                  <a:pt x="4472988" y="806797"/>
                  <a:pt x="4472988" y="806797"/>
                  <a:pt x="4472988" y="797498"/>
                </a:cubicBezTo>
                <a:cubicBezTo>
                  <a:pt x="4472988" y="797498"/>
                  <a:pt x="4472988" y="797498"/>
                  <a:pt x="4505680" y="797498"/>
                </a:cubicBezTo>
                <a:cubicBezTo>
                  <a:pt x="4505680" y="797498"/>
                  <a:pt x="4505680" y="797498"/>
                  <a:pt x="4505680" y="699863"/>
                </a:cubicBezTo>
                <a:cubicBezTo>
                  <a:pt x="4505680" y="699863"/>
                  <a:pt x="4505680" y="699863"/>
                  <a:pt x="4508652" y="697538"/>
                </a:cubicBezTo>
                <a:cubicBezTo>
                  <a:pt x="4508652" y="697538"/>
                  <a:pt x="4508652" y="697538"/>
                  <a:pt x="4577008" y="697538"/>
                </a:cubicBezTo>
                <a:cubicBezTo>
                  <a:pt x="4577008" y="697538"/>
                  <a:pt x="4577008" y="697538"/>
                  <a:pt x="4577008" y="685915"/>
                </a:cubicBezTo>
                <a:cubicBezTo>
                  <a:pt x="4577008" y="685915"/>
                  <a:pt x="4577008" y="685915"/>
                  <a:pt x="4606729" y="685915"/>
                </a:cubicBezTo>
                <a:cubicBezTo>
                  <a:pt x="4606729" y="685915"/>
                  <a:pt x="4606729" y="685915"/>
                  <a:pt x="4606729" y="676616"/>
                </a:cubicBezTo>
                <a:cubicBezTo>
                  <a:pt x="4606729" y="676616"/>
                  <a:pt x="4606729" y="676616"/>
                  <a:pt x="4666169" y="676616"/>
                </a:cubicBezTo>
                <a:cubicBezTo>
                  <a:pt x="4666169" y="676616"/>
                  <a:pt x="4666169" y="676616"/>
                  <a:pt x="4666169" y="697538"/>
                </a:cubicBezTo>
                <a:cubicBezTo>
                  <a:pt x="4666169" y="697538"/>
                  <a:pt x="4666169" y="697538"/>
                  <a:pt x="4689946" y="706837"/>
                </a:cubicBezTo>
                <a:cubicBezTo>
                  <a:pt x="4689946" y="706837"/>
                  <a:pt x="4689946" y="706837"/>
                  <a:pt x="4689946" y="737057"/>
                </a:cubicBezTo>
                <a:cubicBezTo>
                  <a:pt x="4689946" y="737057"/>
                  <a:pt x="4689946" y="737057"/>
                  <a:pt x="4704806" y="741706"/>
                </a:cubicBezTo>
                <a:cubicBezTo>
                  <a:pt x="4704806" y="741706"/>
                  <a:pt x="4704806" y="741706"/>
                  <a:pt x="4704806" y="732408"/>
                </a:cubicBezTo>
                <a:cubicBezTo>
                  <a:pt x="4704806" y="732408"/>
                  <a:pt x="4704806" y="732408"/>
                  <a:pt x="4716694" y="732408"/>
                </a:cubicBezTo>
                <a:cubicBezTo>
                  <a:pt x="4716694" y="732408"/>
                  <a:pt x="4716694" y="732408"/>
                  <a:pt x="4716694" y="725434"/>
                </a:cubicBezTo>
                <a:cubicBezTo>
                  <a:pt x="4716694" y="725434"/>
                  <a:pt x="4716694" y="725434"/>
                  <a:pt x="4704806" y="725434"/>
                </a:cubicBezTo>
                <a:cubicBezTo>
                  <a:pt x="4704806" y="725434"/>
                  <a:pt x="4704806" y="725434"/>
                  <a:pt x="4704806" y="716135"/>
                </a:cubicBezTo>
                <a:cubicBezTo>
                  <a:pt x="4704806" y="716135"/>
                  <a:pt x="4704806" y="716135"/>
                  <a:pt x="4716694" y="716135"/>
                </a:cubicBezTo>
                <a:cubicBezTo>
                  <a:pt x="4716694" y="716135"/>
                  <a:pt x="4716694" y="716135"/>
                  <a:pt x="4716694" y="706837"/>
                </a:cubicBezTo>
                <a:cubicBezTo>
                  <a:pt x="4716694" y="706837"/>
                  <a:pt x="4716694" y="706837"/>
                  <a:pt x="4704806" y="706837"/>
                </a:cubicBezTo>
                <a:cubicBezTo>
                  <a:pt x="4704806" y="706837"/>
                  <a:pt x="4704806" y="706837"/>
                  <a:pt x="4704806" y="697538"/>
                </a:cubicBezTo>
                <a:cubicBezTo>
                  <a:pt x="4704806" y="697538"/>
                  <a:pt x="4704806" y="697538"/>
                  <a:pt x="4716694" y="697538"/>
                </a:cubicBezTo>
                <a:cubicBezTo>
                  <a:pt x="4716694" y="697538"/>
                  <a:pt x="4716694" y="697538"/>
                  <a:pt x="4716694" y="690564"/>
                </a:cubicBezTo>
                <a:cubicBezTo>
                  <a:pt x="4716694" y="690564"/>
                  <a:pt x="4716694" y="690564"/>
                  <a:pt x="4704806" y="690564"/>
                </a:cubicBezTo>
                <a:cubicBezTo>
                  <a:pt x="4704806" y="690564"/>
                  <a:pt x="4704806" y="690564"/>
                  <a:pt x="4704806" y="681266"/>
                </a:cubicBezTo>
                <a:cubicBezTo>
                  <a:pt x="4704806" y="681266"/>
                  <a:pt x="4704806" y="681266"/>
                  <a:pt x="4716694" y="681266"/>
                </a:cubicBezTo>
                <a:cubicBezTo>
                  <a:pt x="4716694" y="681266"/>
                  <a:pt x="4716694" y="681266"/>
                  <a:pt x="4716694" y="671967"/>
                </a:cubicBezTo>
                <a:cubicBezTo>
                  <a:pt x="4716694" y="671967"/>
                  <a:pt x="4716694" y="671967"/>
                  <a:pt x="4704806" y="671967"/>
                </a:cubicBezTo>
                <a:cubicBezTo>
                  <a:pt x="4704806" y="671967"/>
                  <a:pt x="4704806" y="671967"/>
                  <a:pt x="4704806" y="664993"/>
                </a:cubicBezTo>
                <a:cubicBezTo>
                  <a:pt x="4704806" y="664993"/>
                  <a:pt x="4704806" y="664993"/>
                  <a:pt x="4716694" y="664993"/>
                </a:cubicBezTo>
                <a:cubicBezTo>
                  <a:pt x="4716694" y="664993"/>
                  <a:pt x="4716694" y="664993"/>
                  <a:pt x="4716694" y="655694"/>
                </a:cubicBezTo>
                <a:cubicBezTo>
                  <a:pt x="4716694" y="655694"/>
                  <a:pt x="4716694" y="655694"/>
                  <a:pt x="4704806" y="655694"/>
                </a:cubicBezTo>
                <a:cubicBezTo>
                  <a:pt x="4704806" y="655694"/>
                  <a:pt x="4704806" y="655694"/>
                  <a:pt x="4704806" y="646396"/>
                </a:cubicBezTo>
                <a:cubicBezTo>
                  <a:pt x="4704806" y="646396"/>
                  <a:pt x="4704806" y="646396"/>
                  <a:pt x="4716694" y="646396"/>
                </a:cubicBezTo>
                <a:cubicBezTo>
                  <a:pt x="4716694" y="646396"/>
                  <a:pt x="4716694" y="646396"/>
                  <a:pt x="4716694" y="637097"/>
                </a:cubicBezTo>
                <a:cubicBezTo>
                  <a:pt x="4716694" y="637097"/>
                  <a:pt x="4716694" y="637097"/>
                  <a:pt x="4704806" y="637097"/>
                </a:cubicBezTo>
                <a:cubicBezTo>
                  <a:pt x="4704806" y="637097"/>
                  <a:pt x="4704806" y="637097"/>
                  <a:pt x="4704806" y="630123"/>
                </a:cubicBezTo>
                <a:cubicBezTo>
                  <a:pt x="4704806" y="630123"/>
                  <a:pt x="4704806" y="630123"/>
                  <a:pt x="4716694" y="630123"/>
                </a:cubicBezTo>
                <a:cubicBezTo>
                  <a:pt x="4716694" y="630123"/>
                  <a:pt x="4716694" y="630123"/>
                  <a:pt x="4716694" y="620825"/>
                </a:cubicBezTo>
                <a:cubicBezTo>
                  <a:pt x="4716694" y="620825"/>
                  <a:pt x="4716694" y="620825"/>
                  <a:pt x="4704806" y="620825"/>
                </a:cubicBezTo>
                <a:cubicBezTo>
                  <a:pt x="4704806" y="620825"/>
                  <a:pt x="4704806" y="620825"/>
                  <a:pt x="4704806" y="611526"/>
                </a:cubicBezTo>
                <a:cubicBezTo>
                  <a:pt x="4704806" y="611526"/>
                  <a:pt x="4704806" y="611526"/>
                  <a:pt x="4716694" y="611526"/>
                </a:cubicBezTo>
                <a:cubicBezTo>
                  <a:pt x="4716694" y="611526"/>
                  <a:pt x="4716694" y="611526"/>
                  <a:pt x="4716694" y="604552"/>
                </a:cubicBezTo>
                <a:cubicBezTo>
                  <a:pt x="4716694" y="604552"/>
                  <a:pt x="4716694" y="604552"/>
                  <a:pt x="4704806" y="604552"/>
                </a:cubicBezTo>
                <a:cubicBezTo>
                  <a:pt x="4704806" y="604552"/>
                  <a:pt x="4704806" y="604552"/>
                  <a:pt x="4704806" y="595254"/>
                </a:cubicBezTo>
                <a:cubicBezTo>
                  <a:pt x="4704806" y="595254"/>
                  <a:pt x="4704806" y="595254"/>
                  <a:pt x="4716694" y="595254"/>
                </a:cubicBezTo>
                <a:cubicBezTo>
                  <a:pt x="4716694" y="595254"/>
                  <a:pt x="4716694" y="595254"/>
                  <a:pt x="4716694" y="585955"/>
                </a:cubicBezTo>
                <a:cubicBezTo>
                  <a:pt x="4716694" y="585955"/>
                  <a:pt x="4716694" y="585955"/>
                  <a:pt x="4704806" y="585955"/>
                </a:cubicBezTo>
                <a:cubicBezTo>
                  <a:pt x="4704806" y="585955"/>
                  <a:pt x="4704806" y="585955"/>
                  <a:pt x="4704806" y="576656"/>
                </a:cubicBezTo>
                <a:cubicBezTo>
                  <a:pt x="4704806" y="576656"/>
                  <a:pt x="4704806" y="576656"/>
                  <a:pt x="4716694" y="576656"/>
                </a:cubicBezTo>
                <a:cubicBezTo>
                  <a:pt x="4716694" y="576656"/>
                  <a:pt x="4716694" y="576656"/>
                  <a:pt x="4716694" y="569682"/>
                </a:cubicBezTo>
                <a:cubicBezTo>
                  <a:pt x="4716694" y="569682"/>
                  <a:pt x="4716694" y="569682"/>
                  <a:pt x="4704806" y="569682"/>
                </a:cubicBezTo>
                <a:cubicBezTo>
                  <a:pt x="4704806" y="569682"/>
                  <a:pt x="4704806" y="569682"/>
                  <a:pt x="4704806" y="560384"/>
                </a:cubicBezTo>
                <a:cubicBezTo>
                  <a:pt x="4704806" y="560384"/>
                  <a:pt x="4704806" y="560384"/>
                  <a:pt x="4716694" y="560384"/>
                </a:cubicBezTo>
                <a:cubicBezTo>
                  <a:pt x="4716694" y="560384"/>
                  <a:pt x="4716694" y="560384"/>
                  <a:pt x="4716694" y="551085"/>
                </a:cubicBezTo>
                <a:cubicBezTo>
                  <a:pt x="4716694" y="551085"/>
                  <a:pt x="4716694" y="551085"/>
                  <a:pt x="4704806" y="551085"/>
                </a:cubicBezTo>
                <a:cubicBezTo>
                  <a:pt x="4704806" y="551085"/>
                  <a:pt x="4704806" y="551085"/>
                  <a:pt x="4704806" y="541787"/>
                </a:cubicBezTo>
                <a:cubicBezTo>
                  <a:pt x="4704806" y="541787"/>
                  <a:pt x="4704806" y="541787"/>
                  <a:pt x="4716694" y="541787"/>
                </a:cubicBezTo>
                <a:cubicBezTo>
                  <a:pt x="4716694" y="541787"/>
                  <a:pt x="4716694" y="541787"/>
                  <a:pt x="4716694" y="534813"/>
                </a:cubicBezTo>
                <a:cubicBezTo>
                  <a:pt x="4716694" y="534813"/>
                  <a:pt x="4716694" y="534813"/>
                  <a:pt x="4704806" y="534813"/>
                </a:cubicBezTo>
                <a:cubicBezTo>
                  <a:pt x="4704806" y="534813"/>
                  <a:pt x="4704806" y="534813"/>
                  <a:pt x="4704806" y="525514"/>
                </a:cubicBezTo>
                <a:cubicBezTo>
                  <a:pt x="4704806" y="525514"/>
                  <a:pt x="4704806" y="525514"/>
                  <a:pt x="4716694" y="525514"/>
                </a:cubicBezTo>
                <a:cubicBezTo>
                  <a:pt x="4716694" y="525514"/>
                  <a:pt x="4716694" y="525514"/>
                  <a:pt x="4704806" y="511566"/>
                </a:cubicBezTo>
                <a:cubicBezTo>
                  <a:pt x="4704806" y="511566"/>
                  <a:pt x="4704806" y="511566"/>
                  <a:pt x="4704806" y="474372"/>
                </a:cubicBezTo>
                <a:cubicBezTo>
                  <a:pt x="4704806" y="474372"/>
                  <a:pt x="4704806" y="474372"/>
                  <a:pt x="4903930" y="474372"/>
                </a:cubicBezTo>
                <a:cubicBezTo>
                  <a:pt x="4903930" y="474372"/>
                  <a:pt x="4903930" y="474372"/>
                  <a:pt x="4921763" y="495294"/>
                </a:cubicBezTo>
                <a:cubicBezTo>
                  <a:pt x="4921763" y="495294"/>
                  <a:pt x="4921763" y="495294"/>
                  <a:pt x="4921763" y="541787"/>
                </a:cubicBezTo>
                <a:cubicBezTo>
                  <a:pt x="4921763" y="541787"/>
                  <a:pt x="4921763" y="541787"/>
                  <a:pt x="4909874" y="541787"/>
                </a:cubicBezTo>
                <a:cubicBezTo>
                  <a:pt x="4909874" y="541787"/>
                  <a:pt x="4909874" y="541787"/>
                  <a:pt x="4909874" y="551085"/>
                </a:cubicBezTo>
                <a:cubicBezTo>
                  <a:pt x="4909874" y="551085"/>
                  <a:pt x="4909874" y="551085"/>
                  <a:pt x="4921763" y="551085"/>
                </a:cubicBezTo>
                <a:cubicBezTo>
                  <a:pt x="4921763" y="551085"/>
                  <a:pt x="4921763" y="551085"/>
                  <a:pt x="4921763" y="560384"/>
                </a:cubicBezTo>
                <a:cubicBezTo>
                  <a:pt x="4921763" y="560384"/>
                  <a:pt x="4921763" y="560384"/>
                  <a:pt x="4909874" y="560384"/>
                </a:cubicBezTo>
                <a:cubicBezTo>
                  <a:pt x="4909874" y="560384"/>
                  <a:pt x="4909874" y="560384"/>
                  <a:pt x="4909874" y="569682"/>
                </a:cubicBezTo>
                <a:cubicBezTo>
                  <a:pt x="4909874" y="569682"/>
                  <a:pt x="4909874" y="569682"/>
                  <a:pt x="4921763" y="569682"/>
                </a:cubicBezTo>
                <a:cubicBezTo>
                  <a:pt x="4921763" y="569682"/>
                  <a:pt x="4921763" y="569682"/>
                  <a:pt x="4921763" y="576656"/>
                </a:cubicBezTo>
                <a:cubicBezTo>
                  <a:pt x="4921763" y="576656"/>
                  <a:pt x="4921763" y="576656"/>
                  <a:pt x="4909874" y="576656"/>
                </a:cubicBezTo>
                <a:cubicBezTo>
                  <a:pt x="4909874" y="576656"/>
                  <a:pt x="4909874" y="576656"/>
                  <a:pt x="4909874" y="585955"/>
                </a:cubicBezTo>
                <a:cubicBezTo>
                  <a:pt x="4909874" y="585955"/>
                  <a:pt x="4909874" y="585955"/>
                  <a:pt x="4921763" y="585955"/>
                </a:cubicBezTo>
                <a:cubicBezTo>
                  <a:pt x="4921763" y="585955"/>
                  <a:pt x="4921763" y="585955"/>
                  <a:pt x="4921763" y="595254"/>
                </a:cubicBezTo>
                <a:cubicBezTo>
                  <a:pt x="4921763" y="595254"/>
                  <a:pt x="4921763" y="595254"/>
                  <a:pt x="4909874" y="595254"/>
                </a:cubicBezTo>
                <a:cubicBezTo>
                  <a:pt x="4909874" y="595254"/>
                  <a:pt x="4909874" y="595254"/>
                  <a:pt x="4909874" y="604552"/>
                </a:cubicBezTo>
                <a:cubicBezTo>
                  <a:pt x="4909874" y="604552"/>
                  <a:pt x="4909874" y="604552"/>
                  <a:pt x="4921763" y="604552"/>
                </a:cubicBezTo>
                <a:cubicBezTo>
                  <a:pt x="4921763" y="604552"/>
                  <a:pt x="4921763" y="604552"/>
                  <a:pt x="4921763" y="611526"/>
                </a:cubicBezTo>
                <a:cubicBezTo>
                  <a:pt x="4921763" y="611526"/>
                  <a:pt x="4921763" y="611526"/>
                  <a:pt x="4909874" y="611526"/>
                </a:cubicBezTo>
                <a:cubicBezTo>
                  <a:pt x="4909874" y="611526"/>
                  <a:pt x="4909874" y="611526"/>
                  <a:pt x="4909874" y="620825"/>
                </a:cubicBezTo>
                <a:cubicBezTo>
                  <a:pt x="4909874" y="620825"/>
                  <a:pt x="4909874" y="620825"/>
                  <a:pt x="4921763" y="620825"/>
                </a:cubicBezTo>
                <a:cubicBezTo>
                  <a:pt x="4921763" y="620825"/>
                  <a:pt x="4921763" y="620825"/>
                  <a:pt x="4921763" y="630123"/>
                </a:cubicBezTo>
                <a:cubicBezTo>
                  <a:pt x="4921763" y="630123"/>
                  <a:pt x="4921763" y="630123"/>
                  <a:pt x="4909874" y="630123"/>
                </a:cubicBezTo>
                <a:cubicBezTo>
                  <a:pt x="4909874" y="630123"/>
                  <a:pt x="4909874" y="630123"/>
                  <a:pt x="4909874" y="637097"/>
                </a:cubicBezTo>
                <a:cubicBezTo>
                  <a:pt x="4909874" y="637097"/>
                  <a:pt x="4909874" y="637097"/>
                  <a:pt x="4921763" y="637097"/>
                </a:cubicBezTo>
                <a:cubicBezTo>
                  <a:pt x="4921763" y="637097"/>
                  <a:pt x="4921763" y="637097"/>
                  <a:pt x="4921763" y="646396"/>
                </a:cubicBezTo>
                <a:cubicBezTo>
                  <a:pt x="4921763" y="646396"/>
                  <a:pt x="4921763" y="646396"/>
                  <a:pt x="4909874" y="646396"/>
                </a:cubicBezTo>
                <a:cubicBezTo>
                  <a:pt x="4909874" y="646396"/>
                  <a:pt x="4909874" y="646396"/>
                  <a:pt x="4909874" y="655694"/>
                </a:cubicBezTo>
                <a:cubicBezTo>
                  <a:pt x="4909874" y="655694"/>
                  <a:pt x="4909874" y="655694"/>
                  <a:pt x="4921763" y="655694"/>
                </a:cubicBezTo>
                <a:cubicBezTo>
                  <a:pt x="4921763" y="655694"/>
                  <a:pt x="4921763" y="655694"/>
                  <a:pt x="4921763" y="664993"/>
                </a:cubicBezTo>
                <a:cubicBezTo>
                  <a:pt x="4921763" y="664993"/>
                  <a:pt x="4921763" y="664993"/>
                  <a:pt x="4909874" y="664993"/>
                </a:cubicBezTo>
                <a:cubicBezTo>
                  <a:pt x="4909874" y="664993"/>
                  <a:pt x="4909874" y="664993"/>
                  <a:pt x="4909874" y="671967"/>
                </a:cubicBezTo>
                <a:cubicBezTo>
                  <a:pt x="4909874" y="671967"/>
                  <a:pt x="4909874" y="671967"/>
                  <a:pt x="4921763" y="671967"/>
                </a:cubicBezTo>
                <a:cubicBezTo>
                  <a:pt x="4921763" y="671967"/>
                  <a:pt x="4921763" y="671967"/>
                  <a:pt x="4921763" y="681266"/>
                </a:cubicBezTo>
                <a:cubicBezTo>
                  <a:pt x="4921763" y="681266"/>
                  <a:pt x="4921763" y="681266"/>
                  <a:pt x="4909874" y="681266"/>
                </a:cubicBezTo>
                <a:cubicBezTo>
                  <a:pt x="4909874" y="681266"/>
                  <a:pt x="4909874" y="681266"/>
                  <a:pt x="4909874" y="690564"/>
                </a:cubicBezTo>
                <a:cubicBezTo>
                  <a:pt x="4909874" y="690564"/>
                  <a:pt x="4909874" y="690564"/>
                  <a:pt x="4921763" y="690564"/>
                </a:cubicBezTo>
                <a:cubicBezTo>
                  <a:pt x="4921763" y="690564"/>
                  <a:pt x="4921763" y="690564"/>
                  <a:pt x="4921763" y="697538"/>
                </a:cubicBezTo>
                <a:cubicBezTo>
                  <a:pt x="4921763" y="697538"/>
                  <a:pt x="4921763" y="697538"/>
                  <a:pt x="4909874" y="697538"/>
                </a:cubicBezTo>
                <a:cubicBezTo>
                  <a:pt x="4909874" y="697538"/>
                  <a:pt x="4909874" y="697538"/>
                  <a:pt x="4909874" y="706837"/>
                </a:cubicBezTo>
                <a:cubicBezTo>
                  <a:pt x="4909874" y="706837"/>
                  <a:pt x="4909874" y="706837"/>
                  <a:pt x="4921763" y="706837"/>
                </a:cubicBezTo>
                <a:cubicBezTo>
                  <a:pt x="4921763" y="706837"/>
                  <a:pt x="4921763" y="706837"/>
                  <a:pt x="4921763" y="716135"/>
                </a:cubicBezTo>
                <a:cubicBezTo>
                  <a:pt x="4921763" y="716135"/>
                  <a:pt x="4921763" y="716135"/>
                  <a:pt x="4909874" y="716135"/>
                </a:cubicBezTo>
                <a:cubicBezTo>
                  <a:pt x="4909874" y="716135"/>
                  <a:pt x="4909874" y="716135"/>
                  <a:pt x="4909874" y="725434"/>
                </a:cubicBezTo>
                <a:cubicBezTo>
                  <a:pt x="4909874" y="725434"/>
                  <a:pt x="4909874" y="725434"/>
                  <a:pt x="4921763" y="725434"/>
                </a:cubicBezTo>
                <a:cubicBezTo>
                  <a:pt x="4921763" y="725434"/>
                  <a:pt x="4921763" y="725434"/>
                  <a:pt x="4921763" y="732408"/>
                </a:cubicBezTo>
                <a:cubicBezTo>
                  <a:pt x="4921763" y="732408"/>
                  <a:pt x="4921763" y="732408"/>
                  <a:pt x="4909874" y="732408"/>
                </a:cubicBezTo>
                <a:cubicBezTo>
                  <a:pt x="4909874" y="732408"/>
                  <a:pt x="4909874" y="732408"/>
                  <a:pt x="4909874" y="741706"/>
                </a:cubicBezTo>
                <a:cubicBezTo>
                  <a:pt x="4909874" y="741706"/>
                  <a:pt x="4909874" y="741706"/>
                  <a:pt x="4942567" y="762628"/>
                </a:cubicBezTo>
                <a:cubicBezTo>
                  <a:pt x="4942567" y="762628"/>
                  <a:pt x="4942567" y="762628"/>
                  <a:pt x="4942567" y="767278"/>
                </a:cubicBezTo>
                <a:cubicBezTo>
                  <a:pt x="4942567" y="767278"/>
                  <a:pt x="4942567" y="767278"/>
                  <a:pt x="4930679" y="767278"/>
                </a:cubicBezTo>
                <a:cubicBezTo>
                  <a:pt x="4930679" y="767278"/>
                  <a:pt x="4930679" y="767278"/>
                  <a:pt x="4930679" y="792849"/>
                </a:cubicBezTo>
                <a:cubicBezTo>
                  <a:pt x="4930679" y="792849"/>
                  <a:pt x="4930679" y="792849"/>
                  <a:pt x="4942567" y="792849"/>
                </a:cubicBezTo>
                <a:cubicBezTo>
                  <a:pt x="4942567" y="792849"/>
                  <a:pt x="4942567" y="792849"/>
                  <a:pt x="4942567" y="781225"/>
                </a:cubicBezTo>
                <a:cubicBezTo>
                  <a:pt x="4942567" y="781225"/>
                  <a:pt x="4942567" y="781225"/>
                  <a:pt x="4954455" y="776576"/>
                </a:cubicBezTo>
                <a:cubicBezTo>
                  <a:pt x="4954455" y="776576"/>
                  <a:pt x="4954455" y="776576"/>
                  <a:pt x="4975259" y="776576"/>
                </a:cubicBezTo>
                <a:cubicBezTo>
                  <a:pt x="4975259" y="776576"/>
                  <a:pt x="4975259" y="776576"/>
                  <a:pt x="4975259" y="785875"/>
                </a:cubicBezTo>
                <a:cubicBezTo>
                  <a:pt x="4975259" y="785875"/>
                  <a:pt x="4975259" y="785875"/>
                  <a:pt x="4993091" y="785875"/>
                </a:cubicBezTo>
                <a:cubicBezTo>
                  <a:pt x="4993091" y="785875"/>
                  <a:pt x="4993091" y="785875"/>
                  <a:pt x="4993091" y="790524"/>
                </a:cubicBezTo>
                <a:cubicBezTo>
                  <a:pt x="4993091" y="790524"/>
                  <a:pt x="4993091" y="790524"/>
                  <a:pt x="5004979" y="790524"/>
                </a:cubicBezTo>
                <a:cubicBezTo>
                  <a:pt x="5004979" y="790524"/>
                  <a:pt x="5004979" y="790524"/>
                  <a:pt x="5018771" y="804254"/>
                </a:cubicBezTo>
                <a:lnTo>
                  <a:pt x="5028884" y="814322"/>
                </a:lnTo>
                <a:lnTo>
                  <a:pt x="5070363" y="814322"/>
                </a:lnTo>
                <a:lnTo>
                  <a:pt x="5070363" y="802147"/>
                </a:lnTo>
                <a:cubicBezTo>
                  <a:pt x="5070363" y="802147"/>
                  <a:pt x="5070363" y="802147"/>
                  <a:pt x="5120887" y="802147"/>
                </a:cubicBezTo>
                <a:cubicBezTo>
                  <a:pt x="5120887" y="802147"/>
                  <a:pt x="5120887" y="802147"/>
                  <a:pt x="5120887" y="727759"/>
                </a:cubicBezTo>
                <a:cubicBezTo>
                  <a:pt x="5120887" y="727759"/>
                  <a:pt x="5120887" y="727759"/>
                  <a:pt x="5168440" y="727759"/>
                </a:cubicBezTo>
                <a:cubicBezTo>
                  <a:pt x="5168440" y="727759"/>
                  <a:pt x="5168440" y="727759"/>
                  <a:pt x="5168440" y="720785"/>
                </a:cubicBezTo>
                <a:cubicBezTo>
                  <a:pt x="5168440" y="720785"/>
                  <a:pt x="5168440" y="720785"/>
                  <a:pt x="5198160" y="720785"/>
                </a:cubicBezTo>
                <a:cubicBezTo>
                  <a:pt x="5198160" y="720785"/>
                  <a:pt x="5198160" y="720785"/>
                  <a:pt x="5198160" y="681266"/>
                </a:cubicBezTo>
                <a:cubicBezTo>
                  <a:pt x="5198160" y="681266"/>
                  <a:pt x="5198160" y="681266"/>
                  <a:pt x="5192216" y="681266"/>
                </a:cubicBezTo>
                <a:cubicBezTo>
                  <a:pt x="5192216" y="681266"/>
                  <a:pt x="5192216" y="681266"/>
                  <a:pt x="5192216" y="667318"/>
                </a:cubicBezTo>
                <a:cubicBezTo>
                  <a:pt x="5192216" y="667318"/>
                  <a:pt x="5192216" y="667318"/>
                  <a:pt x="5198160" y="669642"/>
                </a:cubicBezTo>
                <a:cubicBezTo>
                  <a:pt x="5198160" y="669642"/>
                  <a:pt x="5198160" y="669642"/>
                  <a:pt x="5204104" y="646396"/>
                </a:cubicBezTo>
                <a:cubicBezTo>
                  <a:pt x="5204104" y="646396"/>
                  <a:pt x="5204104" y="646396"/>
                  <a:pt x="5210048" y="669642"/>
                </a:cubicBezTo>
                <a:cubicBezTo>
                  <a:pt x="5210048" y="669642"/>
                  <a:pt x="5210048" y="669642"/>
                  <a:pt x="5213020" y="667318"/>
                </a:cubicBezTo>
                <a:cubicBezTo>
                  <a:pt x="5213020" y="667318"/>
                  <a:pt x="5213020" y="667318"/>
                  <a:pt x="5215992" y="660344"/>
                </a:cubicBezTo>
                <a:cubicBezTo>
                  <a:pt x="5215992" y="660344"/>
                  <a:pt x="5215992" y="660344"/>
                  <a:pt x="5221936" y="651045"/>
                </a:cubicBezTo>
                <a:cubicBezTo>
                  <a:pt x="5221936" y="651045"/>
                  <a:pt x="5221936" y="651045"/>
                  <a:pt x="5227880" y="641747"/>
                </a:cubicBezTo>
                <a:cubicBezTo>
                  <a:pt x="5227880" y="641747"/>
                  <a:pt x="5227880" y="641747"/>
                  <a:pt x="5242740" y="634773"/>
                </a:cubicBezTo>
                <a:cubicBezTo>
                  <a:pt x="5242740" y="634773"/>
                  <a:pt x="5242740" y="634773"/>
                  <a:pt x="5260572" y="625474"/>
                </a:cubicBezTo>
                <a:cubicBezTo>
                  <a:pt x="5260572" y="625474"/>
                  <a:pt x="5260572" y="625474"/>
                  <a:pt x="5269488" y="616175"/>
                </a:cubicBezTo>
                <a:cubicBezTo>
                  <a:pt x="5269488" y="616175"/>
                  <a:pt x="5269488" y="616175"/>
                  <a:pt x="5275432" y="599903"/>
                </a:cubicBezTo>
                <a:cubicBezTo>
                  <a:pt x="5275432" y="599903"/>
                  <a:pt x="5275432" y="599903"/>
                  <a:pt x="5281376" y="616175"/>
                </a:cubicBezTo>
                <a:cubicBezTo>
                  <a:pt x="5281376" y="616175"/>
                  <a:pt x="5281376" y="616175"/>
                  <a:pt x="5287320" y="623149"/>
                </a:cubicBezTo>
                <a:cubicBezTo>
                  <a:pt x="5287320" y="623149"/>
                  <a:pt x="5287320" y="623149"/>
                  <a:pt x="5302180" y="632448"/>
                </a:cubicBezTo>
                <a:cubicBezTo>
                  <a:pt x="5302180" y="632448"/>
                  <a:pt x="5302180" y="632448"/>
                  <a:pt x="5314069" y="641747"/>
                </a:cubicBezTo>
                <a:cubicBezTo>
                  <a:pt x="5314069" y="641747"/>
                  <a:pt x="5314069" y="641747"/>
                  <a:pt x="5325957" y="651045"/>
                </a:cubicBezTo>
                <a:cubicBezTo>
                  <a:pt x="5325957" y="651045"/>
                  <a:pt x="5325957" y="651045"/>
                  <a:pt x="5328929" y="660344"/>
                </a:cubicBezTo>
                <a:cubicBezTo>
                  <a:pt x="5328929" y="660344"/>
                  <a:pt x="5328929" y="660344"/>
                  <a:pt x="5331901" y="669642"/>
                </a:cubicBezTo>
                <a:cubicBezTo>
                  <a:pt x="5331901" y="669642"/>
                  <a:pt x="5331901" y="669642"/>
                  <a:pt x="5337845" y="669642"/>
                </a:cubicBezTo>
                <a:cubicBezTo>
                  <a:pt x="5337845" y="669642"/>
                  <a:pt x="5337845" y="669642"/>
                  <a:pt x="5340817" y="646396"/>
                </a:cubicBezTo>
                <a:cubicBezTo>
                  <a:pt x="5340817" y="646396"/>
                  <a:pt x="5340817" y="646396"/>
                  <a:pt x="5346761" y="669642"/>
                </a:cubicBezTo>
                <a:cubicBezTo>
                  <a:pt x="5346761" y="669642"/>
                  <a:pt x="5346761" y="669642"/>
                  <a:pt x="5352705" y="669642"/>
                </a:cubicBezTo>
                <a:cubicBezTo>
                  <a:pt x="5352705" y="669642"/>
                  <a:pt x="5352705" y="669642"/>
                  <a:pt x="5352705" y="683590"/>
                </a:cubicBezTo>
                <a:cubicBezTo>
                  <a:pt x="5352705" y="683590"/>
                  <a:pt x="5352705" y="683590"/>
                  <a:pt x="5346761" y="683590"/>
                </a:cubicBezTo>
                <a:cubicBezTo>
                  <a:pt x="5346761" y="683590"/>
                  <a:pt x="5346761" y="683590"/>
                  <a:pt x="5346761" y="716135"/>
                </a:cubicBezTo>
                <a:cubicBezTo>
                  <a:pt x="5346761" y="716135"/>
                  <a:pt x="5346761" y="716135"/>
                  <a:pt x="5358649" y="716135"/>
                </a:cubicBezTo>
                <a:cubicBezTo>
                  <a:pt x="5358649" y="716135"/>
                  <a:pt x="5358649" y="716135"/>
                  <a:pt x="5358649" y="720785"/>
                </a:cubicBezTo>
                <a:cubicBezTo>
                  <a:pt x="5358649" y="720785"/>
                  <a:pt x="5358649" y="720785"/>
                  <a:pt x="5367565" y="720785"/>
                </a:cubicBezTo>
                <a:cubicBezTo>
                  <a:pt x="5367565" y="720785"/>
                  <a:pt x="5367565" y="720785"/>
                  <a:pt x="5367565" y="711486"/>
                </a:cubicBezTo>
                <a:cubicBezTo>
                  <a:pt x="5367565" y="711486"/>
                  <a:pt x="5367565" y="711486"/>
                  <a:pt x="5391342" y="711486"/>
                </a:cubicBezTo>
                <a:cubicBezTo>
                  <a:pt x="5391342" y="711486"/>
                  <a:pt x="5391342" y="711486"/>
                  <a:pt x="5391342" y="695213"/>
                </a:cubicBezTo>
                <a:cubicBezTo>
                  <a:pt x="5391342" y="695213"/>
                  <a:pt x="5391342" y="695213"/>
                  <a:pt x="5441865" y="695213"/>
                </a:cubicBezTo>
                <a:cubicBezTo>
                  <a:pt x="5441865" y="695213"/>
                  <a:pt x="5441865" y="695213"/>
                  <a:pt x="5441865" y="706837"/>
                </a:cubicBezTo>
                <a:cubicBezTo>
                  <a:pt x="5441865" y="706837"/>
                  <a:pt x="5441865" y="706837"/>
                  <a:pt x="5468614" y="706837"/>
                </a:cubicBezTo>
                <a:cubicBezTo>
                  <a:pt x="5468614" y="706837"/>
                  <a:pt x="5468614" y="706837"/>
                  <a:pt x="5468614" y="725434"/>
                </a:cubicBezTo>
                <a:cubicBezTo>
                  <a:pt x="5468614" y="725434"/>
                  <a:pt x="5468614" y="725434"/>
                  <a:pt x="5462670" y="725434"/>
                </a:cubicBezTo>
                <a:cubicBezTo>
                  <a:pt x="5462670" y="725434"/>
                  <a:pt x="5462670" y="725434"/>
                  <a:pt x="5462670" y="732408"/>
                </a:cubicBezTo>
                <a:cubicBezTo>
                  <a:pt x="5462670" y="732408"/>
                  <a:pt x="5462670" y="732408"/>
                  <a:pt x="5468614" y="732408"/>
                </a:cubicBezTo>
                <a:cubicBezTo>
                  <a:pt x="5468614" y="732408"/>
                  <a:pt x="5468614" y="732408"/>
                  <a:pt x="5468614" y="746356"/>
                </a:cubicBezTo>
                <a:cubicBezTo>
                  <a:pt x="5468614" y="746356"/>
                  <a:pt x="5468614" y="746356"/>
                  <a:pt x="5462670" y="751005"/>
                </a:cubicBezTo>
                <a:cubicBezTo>
                  <a:pt x="5462670" y="751005"/>
                  <a:pt x="5462670" y="751005"/>
                  <a:pt x="5462670" y="806797"/>
                </a:cubicBezTo>
                <a:cubicBezTo>
                  <a:pt x="5462670" y="806797"/>
                  <a:pt x="5462670" y="806797"/>
                  <a:pt x="5483473" y="806797"/>
                </a:cubicBezTo>
                <a:cubicBezTo>
                  <a:pt x="5483473" y="806797"/>
                  <a:pt x="5483473" y="806797"/>
                  <a:pt x="5483473" y="811446"/>
                </a:cubicBezTo>
                <a:cubicBezTo>
                  <a:pt x="5483473" y="811446"/>
                  <a:pt x="5483473" y="811446"/>
                  <a:pt x="5501306" y="811446"/>
                </a:cubicBezTo>
                <a:cubicBezTo>
                  <a:pt x="5501306" y="811446"/>
                  <a:pt x="5501306" y="811446"/>
                  <a:pt x="5501306" y="813480"/>
                </a:cubicBezTo>
                <a:lnTo>
                  <a:pt x="5501306" y="814322"/>
                </a:lnTo>
                <a:lnTo>
                  <a:pt x="5519138" y="814322"/>
                </a:lnTo>
                <a:lnTo>
                  <a:pt x="5519138" y="811446"/>
                </a:lnTo>
                <a:cubicBezTo>
                  <a:pt x="5519138" y="811446"/>
                  <a:pt x="5519138" y="811446"/>
                  <a:pt x="5539942" y="802147"/>
                </a:cubicBezTo>
                <a:cubicBezTo>
                  <a:pt x="5539942" y="802147"/>
                  <a:pt x="5539942" y="802147"/>
                  <a:pt x="5539942" y="781225"/>
                </a:cubicBezTo>
                <a:cubicBezTo>
                  <a:pt x="5539942" y="781225"/>
                  <a:pt x="5539942" y="781225"/>
                  <a:pt x="5533998" y="781225"/>
                </a:cubicBezTo>
                <a:cubicBezTo>
                  <a:pt x="5533998" y="781225"/>
                  <a:pt x="5533998" y="781225"/>
                  <a:pt x="5533998" y="757979"/>
                </a:cubicBezTo>
                <a:cubicBezTo>
                  <a:pt x="5533998" y="757979"/>
                  <a:pt x="5533998" y="757979"/>
                  <a:pt x="5545886" y="757979"/>
                </a:cubicBezTo>
                <a:cubicBezTo>
                  <a:pt x="5545886" y="757979"/>
                  <a:pt x="5545886" y="757979"/>
                  <a:pt x="5545886" y="755654"/>
                </a:cubicBezTo>
                <a:cubicBezTo>
                  <a:pt x="5545886" y="755654"/>
                  <a:pt x="5545886" y="755654"/>
                  <a:pt x="5572634" y="755654"/>
                </a:cubicBezTo>
                <a:cubicBezTo>
                  <a:pt x="5572634" y="755654"/>
                  <a:pt x="5572634" y="755654"/>
                  <a:pt x="5572634" y="746356"/>
                </a:cubicBezTo>
                <a:cubicBezTo>
                  <a:pt x="5572634" y="746356"/>
                  <a:pt x="5572634" y="746356"/>
                  <a:pt x="5590466" y="746356"/>
                </a:cubicBezTo>
                <a:cubicBezTo>
                  <a:pt x="5590466" y="746356"/>
                  <a:pt x="5590466" y="746356"/>
                  <a:pt x="5590466" y="630123"/>
                </a:cubicBezTo>
                <a:cubicBezTo>
                  <a:pt x="5590466" y="630123"/>
                  <a:pt x="5590466" y="630123"/>
                  <a:pt x="5602354" y="630123"/>
                </a:cubicBezTo>
                <a:cubicBezTo>
                  <a:pt x="5602354" y="630123"/>
                  <a:pt x="5602354" y="630123"/>
                  <a:pt x="5602354" y="611526"/>
                </a:cubicBezTo>
                <a:cubicBezTo>
                  <a:pt x="5602354" y="611526"/>
                  <a:pt x="5602354" y="611526"/>
                  <a:pt x="5605326" y="611526"/>
                </a:cubicBezTo>
                <a:cubicBezTo>
                  <a:pt x="5605326" y="611526"/>
                  <a:pt x="5605326" y="611526"/>
                  <a:pt x="5605326" y="565033"/>
                </a:cubicBezTo>
                <a:cubicBezTo>
                  <a:pt x="5605326" y="565033"/>
                  <a:pt x="5605326" y="565033"/>
                  <a:pt x="5617215" y="565033"/>
                </a:cubicBezTo>
                <a:cubicBezTo>
                  <a:pt x="5617215" y="565033"/>
                  <a:pt x="5617215" y="565033"/>
                  <a:pt x="5617215" y="574332"/>
                </a:cubicBezTo>
                <a:cubicBezTo>
                  <a:pt x="5617215" y="574332"/>
                  <a:pt x="5617215" y="574332"/>
                  <a:pt x="5623159" y="574332"/>
                </a:cubicBezTo>
                <a:cubicBezTo>
                  <a:pt x="5623159" y="574332"/>
                  <a:pt x="5623159" y="574332"/>
                  <a:pt x="5623159" y="555735"/>
                </a:cubicBezTo>
                <a:cubicBezTo>
                  <a:pt x="5623159" y="555735"/>
                  <a:pt x="5623159" y="555735"/>
                  <a:pt x="5638018" y="551085"/>
                </a:cubicBezTo>
                <a:cubicBezTo>
                  <a:pt x="5638018" y="551085"/>
                  <a:pt x="5638018" y="551085"/>
                  <a:pt x="5649906" y="555735"/>
                </a:cubicBezTo>
                <a:cubicBezTo>
                  <a:pt x="5649906" y="555735"/>
                  <a:pt x="5649906" y="555735"/>
                  <a:pt x="5667738" y="555735"/>
                </a:cubicBezTo>
                <a:cubicBezTo>
                  <a:pt x="5667738" y="555735"/>
                  <a:pt x="5667738" y="555735"/>
                  <a:pt x="5667738" y="525514"/>
                </a:cubicBezTo>
                <a:cubicBezTo>
                  <a:pt x="5667738" y="525514"/>
                  <a:pt x="5667738" y="525514"/>
                  <a:pt x="5679627" y="525514"/>
                </a:cubicBezTo>
                <a:cubicBezTo>
                  <a:pt x="5679627" y="525514"/>
                  <a:pt x="5679627" y="525514"/>
                  <a:pt x="5679627" y="530163"/>
                </a:cubicBezTo>
                <a:cubicBezTo>
                  <a:pt x="5679627" y="530163"/>
                  <a:pt x="5679627" y="530163"/>
                  <a:pt x="5694487" y="530163"/>
                </a:cubicBezTo>
                <a:cubicBezTo>
                  <a:pt x="5694487" y="530163"/>
                  <a:pt x="5694487" y="530163"/>
                  <a:pt x="5694487" y="525514"/>
                </a:cubicBezTo>
                <a:cubicBezTo>
                  <a:pt x="5694487" y="525514"/>
                  <a:pt x="5694487" y="525514"/>
                  <a:pt x="5706375" y="525514"/>
                </a:cubicBezTo>
                <a:cubicBezTo>
                  <a:pt x="5706375" y="525514"/>
                  <a:pt x="5706375" y="525514"/>
                  <a:pt x="5706375" y="560384"/>
                </a:cubicBezTo>
                <a:cubicBezTo>
                  <a:pt x="5706375" y="560384"/>
                  <a:pt x="5706375" y="560384"/>
                  <a:pt x="5721235" y="569682"/>
                </a:cubicBezTo>
                <a:cubicBezTo>
                  <a:pt x="5721235" y="569682"/>
                  <a:pt x="5721235" y="569682"/>
                  <a:pt x="5721235" y="574332"/>
                </a:cubicBezTo>
                <a:cubicBezTo>
                  <a:pt x="5721235" y="574332"/>
                  <a:pt x="5721235" y="574332"/>
                  <a:pt x="5718263" y="574332"/>
                </a:cubicBezTo>
                <a:cubicBezTo>
                  <a:pt x="5718263" y="574332"/>
                  <a:pt x="5718263" y="574332"/>
                  <a:pt x="5718263" y="576656"/>
                </a:cubicBezTo>
                <a:cubicBezTo>
                  <a:pt x="5718263" y="576656"/>
                  <a:pt x="5718263" y="576656"/>
                  <a:pt x="5750955" y="576656"/>
                </a:cubicBezTo>
                <a:cubicBezTo>
                  <a:pt x="5750955" y="576656"/>
                  <a:pt x="5750955" y="576656"/>
                  <a:pt x="5750955" y="565033"/>
                </a:cubicBezTo>
                <a:cubicBezTo>
                  <a:pt x="5750955" y="565033"/>
                  <a:pt x="5750955" y="565033"/>
                  <a:pt x="5789591" y="555735"/>
                </a:cubicBezTo>
                <a:cubicBezTo>
                  <a:pt x="5789591" y="555735"/>
                  <a:pt x="5789591" y="555735"/>
                  <a:pt x="5789591" y="546436"/>
                </a:cubicBezTo>
                <a:cubicBezTo>
                  <a:pt x="5789591" y="546436"/>
                  <a:pt x="5789591" y="546436"/>
                  <a:pt x="5798507" y="546436"/>
                </a:cubicBezTo>
                <a:cubicBezTo>
                  <a:pt x="5798507" y="546436"/>
                  <a:pt x="5798507" y="546436"/>
                  <a:pt x="5798507" y="539462"/>
                </a:cubicBezTo>
                <a:cubicBezTo>
                  <a:pt x="5798507" y="539462"/>
                  <a:pt x="5798507" y="539462"/>
                  <a:pt x="5822283" y="539462"/>
                </a:cubicBezTo>
                <a:cubicBezTo>
                  <a:pt x="5822283" y="539462"/>
                  <a:pt x="5822283" y="539462"/>
                  <a:pt x="5822283" y="546436"/>
                </a:cubicBezTo>
                <a:cubicBezTo>
                  <a:pt x="5822283" y="546436"/>
                  <a:pt x="5822283" y="546436"/>
                  <a:pt x="5840116" y="546436"/>
                </a:cubicBezTo>
                <a:cubicBezTo>
                  <a:pt x="5840116" y="546436"/>
                  <a:pt x="5840116" y="546436"/>
                  <a:pt x="5840116" y="560384"/>
                </a:cubicBezTo>
                <a:cubicBezTo>
                  <a:pt x="5840116" y="560384"/>
                  <a:pt x="5840116" y="560384"/>
                  <a:pt x="5872808" y="560384"/>
                </a:cubicBezTo>
                <a:cubicBezTo>
                  <a:pt x="5872808" y="560384"/>
                  <a:pt x="5872808" y="560384"/>
                  <a:pt x="5872808" y="551085"/>
                </a:cubicBezTo>
                <a:cubicBezTo>
                  <a:pt x="5872808" y="551085"/>
                  <a:pt x="5872808" y="551085"/>
                  <a:pt x="5887668" y="551085"/>
                </a:cubicBezTo>
                <a:cubicBezTo>
                  <a:pt x="5887668" y="551085"/>
                  <a:pt x="5887668" y="551085"/>
                  <a:pt x="5887668" y="541787"/>
                </a:cubicBezTo>
                <a:cubicBezTo>
                  <a:pt x="5887668" y="541787"/>
                  <a:pt x="5887668" y="541787"/>
                  <a:pt x="5905500" y="541787"/>
                </a:cubicBezTo>
                <a:cubicBezTo>
                  <a:pt x="5905500" y="541787"/>
                  <a:pt x="5905500" y="541787"/>
                  <a:pt x="5905500" y="551085"/>
                </a:cubicBezTo>
                <a:cubicBezTo>
                  <a:pt x="5905500" y="551085"/>
                  <a:pt x="5905500" y="551085"/>
                  <a:pt x="5911444" y="551085"/>
                </a:cubicBezTo>
                <a:cubicBezTo>
                  <a:pt x="5911444" y="551085"/>
                  <a:pt x="5911444" y="551085"/>
                  <a:pt x="5911444" y="495294"/>
                </a:cubicBezTo>
                <a:cubicBezTo>
                  <a:pt x="5911444" y="495294"/>
                  <a:pt x="5911444" y="495294"/>
                  <a:pt x="6045185" y="495294"/>
                </a:cubicBezTo>
                <a:cubicBezTo>
                  <a:pt x="6045185" y="495294"/>
                  <a:pt x="6045185" y="495294"/>
                  <a:pt x="6045185" y="569682"/>
                </a:cubicBezTo>
                <a:cubicBezTo>
                  <a:pt x="6045185" y="569682"/>
                  <a:pt x="6045185" y="569682"/>
                  <a:pt x="6068961" y="569682"/>
                </a:cubicBezTo>
                <a:cubicBezTo>
                  <a:pt x="6068961" y="569682"/>
                  <a:pt x="6068961" y="569682"/>
                  <a:pt x="6068961" y="485995"/>
                </a:cubicBezTo>
                <a:cubicBezTo>
                  <a:pt x="6068961" y="485995"/>
                  <a:pt x="6068961" y="485995"/>
                  <a:pt x="6098681" y="474372"/>
                </a:cubicBezTo>
                <a:cubicBezTo>
                  <a:pt x="6098681" y="474372"/>
                  <a:pt x="6098681" y="474372"/>
                  <a:pt x="6137317" y="474372"/>
                </a:cubicBezTo>
                <a:cubicBezTo>
                  <a:pt x="6137317" y="474372"/>
                  <a:pt x="6137317" y="474372"/>
                  <a:pt x="6158121" y="460424"/>
                </a:cubicBezTo>
                <a:cubicBezTo>
                  <a:pt x="6158121" y="460424"/>
                  <a:pt x="6158121" y="460424"/>
                  <a:pt x="6208645" y="460424"/>
                </a:cubicBezTo>
                <a:cubicBezTo>
                  <a:pt x="6208645" y="460424"/>
                  <a:pt x="6208645" y="460424"/>
                  <a:pt x="6208645" y="474372"/>
                </a:cubicBezTo>
                <a:cubicBezTo>
                  <a:pt x="6208645" y="474372"/>
                  <a:pt x="6208645" y="474372"/>
                  <a:pt x="6259170" y="474372"/>
                </a:cubicBezTo>
                <a:cubicBezTo>
                  <a:pt x="6259170" y="474372"/>
                  <a:pt x="6259170" y="474372"/>
                  <a:pt x="6259170" y="565033"/>
                </a:cubicBezTo>
                <a:cubicBezTo>
                  <a:pt x="6259170" y="565033"/>
                  <a:pt x="6259170" y="565033"/>
                  <a:pt x="6274030" y="565033"/>
                </a:cubicBezTo>
                <a:cubicBezTo>
                  <a:pt x="6274030" y="565033"/>
                  <a:pt x="6274030" y="565033"/>
                  <a:pt x="6274030" y="697538"/>
                </a:cubicBezTo>
                <a:cubicBezTo>
                  <a:pt x="6274030" y="697538"/>
                  <a:pt x="6274030" y="697538"/>
                  <a:pt x="6297806" y="697538"/>
                </a:cubicBezTo>
                <a:cubicBezTo>
                  <a:pt x="6297806" y="697538"/>
                  <a:pt x="6297806" y="697538"/>
                  <a:pt x="6297806" y="611526"/>
                </a:cubicBezTo>
                <a:cubicBezTo>
                  <a:pt x="6297806" y="611526"/>
                  <a:pt x="6297806" y="611526"/>
                  <a:pt x="6306722" y="606877"/>
                </a:cubicBezTo>
                <a:cubicBezTo>
                  <a:pt x="6306722" y="606877"/>
                  <a:pt x="6306722" y="606877"/>
                  <a:pt x="6312666" y="606877"/>
                </a:cubicBezTo>
                <a:cubicBezTo>
                  <a:pt x="6312666" y="606877"/>
                  <a:pt x="6312666" y="606877"/>
                  <a:pt x="6312666" y="616175"/>
                </a:cubicBezTo>
                <a:cubicBezTo>
                  <a:pt x="6312666" y="616175"/>
                  <a:pt x="6312666" y="616175"/>
                  <a:pt x="6336442" y="606877"/>
                </a:cubicBezTo>
                <a:cubicBezTo>
                  <a:pt x="6336442" y="606877"/>
                  <a:pt x="6336442" y="606877"/>
                  <a:pt x="6357246" y="606877"/>
                </a:cubicBezTo>
                <a:cubicBezTo>
                  <a:pt x="6357246" y="606877"/>
                  <a:pt x="6357246" y="606877"/>
                  <a:pt x="6357246" y="764953"/>
                </a:cubicBezTo>
                <a:cubicBezTo>
                  <a:pt x="6357246" y="764953"/>
                  <a:pt x="6357246" y="764953"/>
                  <a:pt x="6398854" y="769602"/>
                </a:cubicBezTo>
                <a:cubicBezTo>
                  <a:pt x="6398854" y="767278"/>
                  <a:pt x="6398854" y="764953"/>
                  <a:pt x="6398854" y="762628"/>
                </a:cubicBezTo>
                <a:cubicBezTo>
                  <a:pt x="6413715" y="762628"/>
                  <a:pt x="6428575" y="762628"/>
                  <a:pt x="6443435" y="762628"/>
                </a:cubicBezTo>
                <a:cubicBezTo>
                  <a:pt x="6443435" y="751005"/>
                  <a:pt x="6443435" y="741706"/>
                  <a:pt x="6443435" y="732408"/>
                </a:cubicBezTo>
                <a:cubicBezTo>
                  <a:pt x="6446407" y="732408"/>
                  <a:pt x="6452351" y="732408"/>
                  <a:pt x="6455323" y="732408"/>
                </a:cubicBezTo>
                <a:cubicBezTo>
                  <a:pt x="6455323" y="718460"/>
                  <a:pt x="6455323" y="706837"/>
                  <a:pt x="6455323" y="692889"/>
                </a:cubicBezTo>
                <a:cubicBezTo>
                  <a:pt x="6458295" y="692889"/>
                  <a:pt x="6461267" y="692889"/>
                  <a:pt x="6464239" y="692889"/>
                </a:cubicBezTo>
                <a:cubicBezTo>
                  <a:pt x="6464239" y="678941"/>
                  <a:pt x="6464239" y="667318"/>
                  <a:pt x="6464239" y="653370"/>
                </a:cubicBezTo>
                <a:cubicBezTo>
                  <a:pt x="6470183" y="653370"/>
                  <a:pt x="6476127" y="653370"/>
                  <a:pt x="6485043" y="653370"/>
                </a:cubicBezTo>
                <a:cubicBezTo>
                  <a:pt x="6485043" y="653370"/>
                  <a:pt x="6485043" y="655694"/>
                  <a:pt x="6485043" y="655694"/>
                </a:cubicBezTo>
                <a:cubicBezTo>
                  <a:pt x="6505847" y="648720"/>
                  <a:pt x="6529623" y="639422"/>
                  <a:pt x="6550427" y="632448"/>
                </a:cubicBezTo>
                <a:cubicBezTo>
                  <a:pt x="6553399" y="625474"/>
                  <a:pt x="6553399" y="618500"/>
                  <a:pt x="6553399" y="611526"/>
                </a:cubicBezTo>
                <a:cubicBezTo>
                  <a:pt x="6556371" y="618500"/>
                  <a:pt x="6556371" y="625474"/>
                  <a:pt x="6559343" y="632448"/>
                </a:cubicBezTo>
                <a:cubicBezTo>
                  <a:pt x="6583119" y="641747"/>
                  <a:pt x="6603924" y="651045"/>
                  <a:pt x="6627700" y="660344"/>
                </a:cubicBezTo>
                <a:cubicBezTo>
                  <a:pt x="6627700" y="658019"/>
                  <a:pt x="6627700" y="655694"/>
                  <a:pt x="6627700" y="655694"/>
                </a:cubicBezTo>
                <a:cubicBezTo>
                  <a:pt x="6633644" y="655694"/>
                  <a:pt x="6639588" y="655694"/>
                  <a:pt x="6645532" y="655694"/>
                </a:cubicBezTo>
                <a:cubicBezTo>
                  <a:pt x="6645532" y="667318"/>
                  <a:pt x="6645532" y="681266"/>
                  <a:pt x="6645532" y="692889"/>
                </a:cubicBezTo>
                <a:cubicBezTo>
                  <a:pt x="6648504" y="692889"/>
                  <a:pt x="6651476" y="692889"/>
                  <a:pt x="6654448" y="692889"/>
                </a:cubicBezTo>
                <a:cubicBezTo>
                  <a:pt x="6654448" y="706837"/>
                  <a:pt x="6654448" y="720785"/>
                  <a:pt x="6654448" y="737057"/>
                </a:cubicBezTo>
                <a:cubicBezTo>
                  <a:pt x="6657420" y="737057"/>
                  <a:pt x="6660392" y="737057"/>
                  <a:pt x="6663364" y="737057"/>
                </a:cubicBezTo>
                <a:cubicBezTo>
                  <a:pt x="6663364" y="744031"/>
                  <a:pt x="6663364" y="751005"/>
                  <a:pt x="6663364" y="757979"/>
                </a:cubicBezTo>
                <a:cubicBezTo>
                  <a:pt x="6669308" y="757979"/>
                  <a:pt x="6675252" y="757979"/>
                  <a:pt x="6681196" y="757979"/>
                </a:cubicBezTo>
                <a:cubicBezTo>
                  <a:pt x="6681196" y="769602"/>
                  <a:pt x="6681196" y="778901"/>
                  <a:pt x="6681196" y="790524"/>
                </a:cubicBezTo>
                <a:cubicBezTo>
                  <a:pt x="6719832" y="788199"/>
                  <a:pt x="6755496" y="785875"/>
                  <a:pt x="6794133" y="783550"/>
                </a:cubicBezTo>
                <a:cubicBezTo>
                  <a:pt x="6794133" y="771927"/>
                  <a:pt x="6794133" y="762628"/>
                  <a:pt x="6794133" y="751005"/>
                </a:cubicBezTo>
                <a:cubicBezTo>
                  <a:pt x="6814937" y="751005"/>
                  <a:pt x="6835741" y="751005"/>
                  <a:pt x="6853573" y="751005"/>
                </a:cubicBezTo>
                <a:cubicBezTo>
                  <a:pt x="6853573" y="744031"/>
                  <a:pt x="6853573" y="739382"/>
                  <a:pt x="6853573" y="732408"/>
                </a:cubicBezTo>
                <a:cubicBezTo>
                  <a:pt x="6895181" y="732408"/>
                  <a:pt x="6936789" y="732408"/>
                  <a:pt x="6978398" y="732408"/>
                </a:cubicBezTo>
                <a:cubicBezTo>
                  <a:pt x="6978398" y="737057"/>
                  <a:pt x="6978398" y="739382"/>
                  <a:pt x="6978398" y="744031"/>
                </a:cubicBezTo>
                <a:cubicBezTo>
                  <a:pt x="7005146" y="744031"/>
                  <a:pt x="7031894" y="744031"/>
                  <a:pt x="7058642" y="744031"/>
                </a:cubicBezTo>
                <a:cubicBezTo>
                  <a:pt x="7058642" y="746356"/>
                  <a:pt x="7058642" y="748680"/>
                  <a:pt x="7058642" y="751005"/>
                </a:cubicBezTo>
                <a:cubicBezTo>
                  <a:pt x="7064586" y="751005"/>
                  <a:pt x="7073502" y="751005"/>
                  <a:pt x="7082418" y="751005"/>
                </a:cubicBezTo>
                <a:cubicBezTo>
                  <a:pt x="7082418" y="753330"/>
                  <a:pt x="7082418" y="755654"/>
                  <a:pt x="7082418" y="757979"/>
                </a:cubicBezTo>
                <a:cubicBezTo>
                  <a:pt x="7088362" y="757979"/>
                  <a:pt x="7097278" y="757979"/>
                  <a:pt x="7103222" y="757979"/>
                </a:cubicBezTo>
                <a:cubicBezTo>
                  <a:pt x="7103222" y="723109"/>
                  <a:pt x="7103222" y="688239"/>
                  <a:pt x="7103222" y="653370"/>
                </a:cubicBezTo>
                <a:cubicBezTo>
                  <a:pt x="7124026" y="648720"/>
                  <a:pt x="7144831" y="644071"/>
                  <a:pt x="7165635" y="639422"/>
                </a:cubicBezTo>
                <a:cubicBezTo>
                  <a:pt x="7204271" y="639422"/>
                  <a:pt x="7242907" y="639422"/>
                  <a:pt x="7281543" y="639422"/>
                </a:cubicBezTo>
                <a:cubicBezTo>
                  <a:pt x="7281543" y="583630"/>
                  <a:pt x="7281543" y="527839"/>
                  <a:pt x="7281543" y="472047"/>
                </a:cubicBezTo>
                <a:cubicBezTo>
                  <a:pt x="7290459" y="467398"/>
                  <a:pt x="7302347" y="465073"/>
                  <a:pt x="7314235" y="460424"/>
                </a:cubicBezTo>
                <a:cubicBezTo>
                  <a:pt x="7361788" y="455775"/>
                  <a:pt x="7409340" y="448801"/>
                  <a:pt x="7456892" y="441827"/>
                </a:cubicBezTo>
                <a:cubicBezTo>
                  <a:pt x="7474724" y="446476"/>
                  <a:pt x="7489584" y="451125"/>
                  <a:pt x="7507417" y="453450"/>
                </a:cubicBezTo>
                <a:cubicBezTo>
                  <a:pt x="7510389" y="455775"/>
                  <a:pt x="7513361" y="458099"/>
                  <a:pt x="7516333" y="460424"/>
                </a:cubicBezTo>
                <a:cubicBezTo>
                  <a:pt x="7516333" y="565033"/>
                  <a:pt x="7516333" y="669642"/>
                  <a:pt x="7516333" y="771927"/>
                </a:cubicBezTo>
                <a:cubicBezTo>
                  <a:pt x="7522277" y="771927"/>
                  <a:pt x="7528221" y="771927"/>
                  <a:pt x="7537137" y="771927"/>
                </a:cubicBezTo>
                <a:cubicBezTo>
                  <a:pt x="7537137" y="730083"/>
                  <a:pt x="7537137" y="688239"/>
                  <a:pt x="7537137" y="646396"/>
                </a:cubicBezTo>
                <a:cubicBezTo>
                  <a:pt x="7543081" y="646396"/>
                  <a:pt x="7549025" y="646396"/>
                  <a:pt x="7554969" y="646396"/>
                </a:cubicBezTo>
                <a:cubicBezTo>
                  <a:pt x="7554969" y="641747"/>
                  <a:pt x="7554969" y="639422"/>
                  <a:pt x="7554969" y="634773"/>
                </a:cubicBezTo>
                <a:cubicBezTo>
                  <a:pt x="7560913" y="632448"/>
                  <a:pt x="7566857" y="630123"/>
                  <a:pt x="7572801" y="627799"/>
                </a:cubicBezTo>
                <a:cubicBezTo>
                  <a:pt x="7575773" y="627799"/>
                  <a:pt x="7581717" y="627799"/>
                  <a:pt x="7587661" y="627799"/>
                </a:cubicBezTo>
                <a:cubicBezTo>
                  <a:pt x="7587661" y="623149"/>
                  <a:pt x="7587661" y="620825"/>
                  <a:pt x="7587661" y="616175"/>
                </a:cubicBezTo>
                <a:cubicBezTo>
                  <a:pt x="7590633" y="613851"/>
                  <a:pt x="7596577" y="611526"/>
                  <a:pt x="7599549" y="609201"/>
                </a:cubicBezTo>
                <a:cubicBezTo>
                  <a:pt x="7608465" y="609201"/>
                  <a:pt x="7620353" y="609201"/>
                  <a:pt x="7629269" y="609201"/>
                </a:cubicBezTo>
                <a:cubicBezTo>
                  <a:pt x="7629269" y="620825"/>
                  <a:pt x="7629269" y="634773"/>
                  <a:pt x="7629269" y="646396"/>
                </a:cubicBezTo>
                <a:cubicBezTo>
                  <a:pt x="7650073" y="646396"/>
                  <a:pt x="7670877" y="646396"/>
                  <a:pt x="7691682" y="646396"/>
                </a:cubicBezTo>
                <a:cubicBezTo>
                  <a:pt x="7691682" y="690564"/>
                  <a:pt x="7691682" y="732408"/>
                  <a:pt x="7691682" y="776576"/>
                </a:cubicBezTo>
                <a:cubicBezTo>
                  <a:pt x="7700598" y="776576"/>
                  <a:pt x="7709514" y="776576"/>
                  <a:pt x="7715458" y="776576"/>
                </a:cubicBezTo>
                <a:cubicBezTo>
                  <a:pt x="7724374" y="774251"/>
                  <a:pt x="7730318" y="771927"/>
                  <a:pt x="7739234" y="769602"/>
                </a:cubicBezTo>
                <a:cubicBezTo>
                  <a:pt x="7739234" y="764953"/>
                  <a:pt x="7739234" y="762628"/>
                  <a:pt x="7739234" y="760304"/>
                </a:cubicBezTo>
                <a:cubicBezTo>
                  <a:pt x="7736262" y="760304"/>
                  <a:pt x="7733290" y="757979"/>
                  <a:pt x="7730318" y="757979"/>
                </a:cubicBezTo>
                <a:cubicBezTo>
                  <a:pt x="7730318" y="755654"/>
                  <a:pt x="7730318" y="753330"/>
                  <a:pt x="7730318" y="751005"/>
                </a:cubicBezTo>
                <a:cubicBezTo>
                  <a:pt x="7733290" y="748680"/>
                  <a:pt x="7736262" y="748680"/>
                  <a:pt x="7739234" y="746356"/>
                </a:cubicBezTo>
                <a:cubicBezTo>
                  <a:pt x="7739234" y="730083"/>
                  <a:pt x="7739234" y="711486"/>
                  <a:pt x="7739234" y="695213"/>
                </a:cubicBezTo>
                <a:cubicBezTo>
                  <a:pt x="7736262" y="695213"/>
                  <a:pt x="7733290" y="692889"/>
                  <a:pt x="7730318" y="692889"/>
                </a:cubicBezTo>
                <a:cubicBezTo>
                  <a:pt x="7730318" y="690564"/>
                  <a:pt x="7730318" y="688239"/>
                  <a:pt x="7730318" y="685915"/>
                </a:cubicBezTo>
                <a:cubicBezTo>
                  <a:pt x="7733290" y="683590"/>
                  <a:pt x="7736262" y="683590"/>
                  <a:pt x="7739234" y="681266"/>
                </a:cubicBezTo>
                <a:cubicBezTo>
                  <a:pt x="7739234" y="681266"/>
                  <a:pt x="7739234" y="678941"/>
                  <a:pt x="7739234" y="676616"/>
                </a:cubicBezTo>
                <a:cubicBezTo>
                  <a:pt x="7742206" y="676616"/>
                  <a:pt x="7742206" y="676616"/>
                  <a:pt x="7745178" y="676616"/>
                </a:cubicBezTo>
                <a:cubicBezTo>
                  <a:pt x="7745178" y="674292"/>
                  <a:pt x="7745178" y="669642"/>
                  <a:pt x="7745178" y="667318"/>
                </a:cubicBezTo>
                <a:cubicBezTo>
                  <a:pt x="7742206" y="667318"/>
                  <a:pt x="7742206" y="667318"/>
                  <a:pt x="7739234" y="667318"/>
                </a:cubicBezTo>
                <a:cubicBezTo>
                  <a:pt x="7739234" y="664993"/>
                  <a:pt x="7739234" y="662668"/>
                  <a:pt x="7739234" y="660344"/>
                </a:cubicBezTo>
                <a:cubicBezTo>
                  <a:pt x="7742206" y="660344"/>
                  <a:pt x="7745178" y="658019"/>
                  <a:pt x="7748150" y="655694"/>
                </a:cubicBezTo>
                <a:cubicBezTo>
                  <a:pt x="7751122" y="627799"/>
                  <a:pt x="7760038" y="604552"/>
                  <a:pt x="7795702" y="590604"/>
                </a:cubicBezTo>
                <a:cubicBezTo>
                  <a:pt x="7792730" y="590604"/>
                  <a:pt x="7792730" y="588280"/>
                  <a:pt x="7789758" y="588280"/>
                </a:cubicBezTo>
                <a:cubicBezTo>
                  <a:pt x="7789758" y="585955"/>
                  <a:pt x="7789758" y="583630"/>
                  <a:pt x="7789758" y="581306"/>
                </a:cubicBezTo>
                <a:cubicBezTo>
                  <a:pt x="7792730" y="581306"/>
                  <a:pt x="7795702" y="578981"/>
                  <a:pt x="7798674" y="578981"/>
                </a:cubicBezTo>
                <a:cubicBezTo>
                  <a:pt x="7798674" y="574332"/>
                  <a:pt x="7798674" y="572007"/>
                  <a:pt x="7798674" y="569682"/>
                </a:cubicBezTo>
                <a:cubicBezTo>
                  <a:pt x="7801646" y="569682"/>
                  <a:pt x="7801646" y="569682"/>
                  <a:pt x="7804618" y="569682"/>
                </a:cubicBezTo>
                <a:cubicBezTo>
                  <a:pt x="7804618" y="562708"/>
                  <a:pt x="7804618" y="555735"/>
                  <a:pt x="7804618" y="548761"/>
                </a:cubicBezTo>
                <a:cubicBezTo>
                  <a:pt x="7801646" y="548761"/>
                  <a:pt x="7801646" y="548761"/>
                  <a:pt x="7798674" y="548761"/>
                </a:cubicBezTo>
                <a:cubicBezTo>
                  <a:pt x="7798674" y="546436"/>
                  <a:pt x="7798674" y="546436"/>
                  <a:pt x="7798674" y="544111"/>
                </a:cubicBezTo>
                <a:cubicBezTo>
                  <a:pt x="7801646" y="544111"/>
                  <a:pt x="7804618" y="541787"/>
                  <a:pt x="7804618" y="541787"/>
                </a:cubicBezTo>
                <a:cubicBezTo>
                  <a:pt x="7810562" y="537137"/>
                  <a:pt x="7813534" y="532488"/>
                  <a:pt x="7819478" y="525514"/>
                </a:cubicBezTo>
                <a:cubicBezTo>
                  <a:pt x="7819478" y="525514"/>
                  <a:pt x="7819478" y="523189"/>
                  <a:pt x="7819478" y="523189"/>
                </a:cubicBezTo>
                <a:cubicBezTo>
                  <a:pt x="7819478" y="523189"/>
                  <a:pt x="7822450" y="523189"/>
                  <a:pt x="7822450" y="523189"/>
                </a:cubicBezTo>
                <a:cubicBezTo>
                  <a:pt x="7822450" y="520865"/>
                  <a:pt x="7822450" y="518540"/>
                  <a:pt x="7822450" y="516216"/>
                </a:cubicBezTo>
                <a:cubicBezTo>
                  <a:pt x="7816506" y="509242"/>
                  <a:pt x="7816506" y="497618"/>
                  <a:pt x="7822450" y="490644"/>
                </a:cubicBezTo>
                <a:cubicBezTo>
                  <a:pt x="7822450" y="490644"/>
                  <a:pt x="7822450" y="490644"/>
                  <a:pt x="7825422" y="483670"/>
                </a:cubicBezTo>
                <a:cubicBezTo>
                  <a:pt x="7825422" y="483670"/>
                  <a:pt x="7825422" y="483670"/>
                  <a:pt x="7828394" y="490644"/>
                </a:cubicBezTo>
                <a:cubicBezTo>
                  <a:pt x="7834338" y="497618"/>
                  <a:pt x="7837310" y="509242"/>
                  <a:pt x="7831366" y="516216"/>
                </a:cubicBezTo>
                <a:cubicBezTo>
                  <a:pt x="7831366" y="518540"/>
                  <a:pt x="7831366" y="520865"/>
                  <a:pt x="7831366" y="523189"/>
                </a:cubicBezTo>
                <a:cubicBezTo>
                  <a:pt x="7831366" y="523189"/>
                  <a:pt x="7834338" y="523189"/>
                  <a:pt x="7834338" y="523189"/>
                </a:cubicBezTo>
                <a:cubicBezTo>
                  <a:pt x="7834338" y="523189"/>
                  <a:pt x="7834338" y="525514"/>
                  <a:pt x="7834338" y="525514"/>
                </a:cubicBezTo>
                <a:cubicBezTo>
                  <a:pt x="7837310" y="530163"/>
                  <a:pt x="7843254" y="537137"/>
                  <a:pt x="7846226" y="541787"/>
                </a:cubicBezTo>
                <a:cubicBezTo>
                  <a:pt x="7849198" y="541787"/>
                  <a:pt x="7849198" y="544111"/>
                  <a:pt x="7852170" y="544111"/>
                </a:cubicBezTo>
                <a:cubicBezTo>
                  <a:pt x="7852170" y="546436"/>
                  <a:pt x="7852170" y="546436"/>
                  <a:pt x="7852170" y="548761"/>
                </a:cubicBezTo>
                <a:cubicBezTo>
                  <a:pt x="7852170" y="548761"/>
                  <a:pt x="7849198" y="548761"/>
                  <a:pt x="7849198" y="548761"/>
                </a:cubicBezTo>
                <a:cubicBezTo>
                  <a:pt x="7849198" y="555735"/>
                  <a:pt x="7849198" y="562708"/>
                  <a:pt x="7849198" y="569682"/>
                </a:cubicBezTo>
                <a:cubicBezTo>
                  <a:pt x="7849198" y="569682"/>
                  <a:pt x="7852170" y="569682"/>
                  <a:pt x="7855142" y="569682"/>
                </a:cubicBezTo>
                <a:cubicBezTo>
                  <a:pt x="7855142" y="572007"/>
                  <a:pt x="7855142" y="574332"/>
                  <a:pt x="7855142" y="578981"/>
                </a:cubicBezTo>
                <a:cubicBezTo>
                  <a:pt x="7855142" y="578981"/>
                  <a:pt x="7858115" y="581306"/>
                  <a:pt x="7861087" y="581306"/>
                </a:cubicBezTo>
                <a:cubicBezTo>
                  <a:pt x="7861087" y="583630"/>
                  <a:pt x="7861087" y="585955"/>
                  <a:pt x="7861087" y="588280"/>
                </a:cubicBezTo>
                <a:cubicBezTo>
                  <a:pt x="7858115" y="590604"/>
                  <a:pt x="7858115" y="590604"/>
                  <a:pt x="7855142" y="590604"/>
                </a:cubicBezTo>
                <a:cubicBezTo>
                  <a:pt x="7890807" y="604552"/>
                  <a:pt x="7896751" y="627799"/>
                  <a:pt x="7902695" y="655694"/>
                </a:cubicBezTo>
                <a:cubicBezTo>
                  <a:pt x="7905667" y="658019"/>
                  <a:pt x="7908639" y="658019"/>
                  <a:pt x="7911611" y="660344"/>
                </a:cubicBezTo>
                <a:cubicBezTo>
                  <a:pt x="7911611" y="662668"/>
                  <a:pt x="7911611" y="664993"/>
                  <a:pt x="7911611" y="667318"/>
                </a:cubicBezTo>
                <a:cubicBezTo>
                  <a:pt x="7908639" y="667318"/>
                  <a:pt x="7908639" y="667318"/>
                  <a:pt x="7905667" y="667318"/>
                </a:cubicBezTo>
                <a:cubicBezTo>
                  <a:pt x="7905667" y="671967"/>
                  <a:pt x="7905667" y="674292"/>
                  <a:pt x="7905667" y="676616"/>
                </a:cubicBezTo>
                <a:cubicBezTo>
                  <a:pt x="7908639" y="676616"/>
                  <a:pt x="7908639" y="676616"/>
                  <a:pt x="7911611" y="676616"/>
                </a:cubicBezTo>
                <a:cubicBezTo>
                  <a:pt x="7911611" y="678941"/>
                  <a:pt x="7911611" y="681266"/>
                  <a:pt x="7911611" y="681266"/>
                </a:cubicBezTo>
                <a:cubicBezTo>
                  <a:pt x="7914583" y="683590"/>
                  <a:pt x="7917555" y="685915"/>
                  <a:pt x="7920527" y="685915"/>
                </a:cubicBezTo>
                <a:cubicBezTo>
                  <a:pt x="7920527" y="688239"/>
                  <a:pt x="7920527" y="690564"/>
                  <a:pt x="7920527" y="692889"/>
                </a:cubicBezTo>
                <a:cubicBezTo>
                  <a:pt x="7917555" y="692889"/>
                  <a:pt x="7914583" y="695213"/>
                  <a:pt x="7911611" y="695213"/>
                </a:cubicBezTo>
                <a:cubicBezTo>
                  <a:pt x="7911611" y="713811"/>
                  <a:pt x="7911611" y="730083"/>
                  <a:pt x="7911611" y="746356"/>
                </a:cubicBezTo>
                <a:cubicBezTo>
                  <a:pt x="7914583" y="748680"/>
                  <a:pt x="7917555" y="748680"/>
                  <a:pt x="7920527" y="751005"/>
                </a:cubicBezTo>
                <a:cubicBezTo>
                  <a:pt x="7920527" y="753330"/>
                  <a:pt x="7920527" y="755654"/>
                  <a:pt x="7920527" y="757979"/>
                </a:cubicBezTo>
                <a:cubicBezTo>
                  <a:pt x="7917555" y="757979"/>
                  <a:pt x="7914583" y="760304"/>
                  <a:pt x="7911611" y="760304"/>
                </a:cubicBezTo>
                <a:cubicBezTo>
                  <a:pt x="7911611" y="762628"/>
                  <a:pt x="7911611" y="764953"/>
                  <a:pt x="7911611" y="767278"/>
                </a:cubicBezTo>
                <a:cubicBezTo>
                  <a:pt x="7914583" y="767278"/>
                  <a:pt x="7920527" y="767278"/>
                  <a:pt x="7923499" y="767278"/>
                </a:cubicBezTo>
                <a:cubicBezTo>
                  <a:pt x="7923499" y="771927"/>
                  <a:pt x="7923499" y="774251"/>
                  <a:pt x="7923499" y="776576"/>
                </a:cubicBezTo>
                <a:cubicBezTo>
                  <a:pt x="7932415" y="776576"/>
                  <a:pt x="7938359" y="776576"/>
                  <a:pt x="7944303" y="776576"/>
                </a:cubicBezTo>
                <a:cubicBezTo>
                  <a:pt x="7944303" y="725434"/>
                  <a:pt x="7944303" y="671967"/>
                  <a:pt x="7944303" y="620825"/>
                </a:cubicBezTo>
                <a:cubicBezTo>
                  <a:pt x="7971051" y="616175"/>
                  <a:pt x="7994827" y="613851"/>
                  <a:pt x="8021575" y="609201"/>
                </a:cubicBezTo>
                <a:cubicBezTo>
                  <a:pt x="8036435" y="609201"/>
                  <a:pt x="8051296" y="609201"/>
                  <a:pt x="8063184" y="609201"/>
                </a:cubicBezTo>
                <a:cubicBezTo>
                  <a:pt x="8063184" y="578981"/>
                  <a:pt x="8063184" y="546436"/>
                  <a:pt x="8063184" y="516216"/>
                </a:cubicBezTo>
                <a:cubicBezTo>
                  <a:pt x="8092904" y="495294"/>
                  <a:pt x="8152344" y="495294"/>
                  <a:pt x="8179092" y="516216"/>
                </a:cubicBezTo>
                <a:cubicBezTo>
                  <a:pt x="8179092" y="595254"/>
                  <a:pt x="8179092" y="674292"/>
                  <a:pt x="8179092" y="755654"/>
                </a:cubicBezTo>
                <a:cubicBezTo>
                  <a:pt x="8193952" y="755654"/>
                  <a:pt x="8208812" y="755654"/>
                  <a:pt x="8220701" y="755654"/>
                </a:cubicBezTo>
                <a:cubicBezTo>
                  <a:pt x="8220701" y="713811"/>
                  <a:pt x="8220701" y="674292"/>
                  <a:pt x="8220701" y="634773"/>
                </a:cubicBezTo>
                <a:cubicBezTo>
                  <a:pt x="8253393" y="634773"/>
                  <a:pt x="8286085" y="634773"/>
                  <a:pt x="8318777" y="634773"/>
                </a:cubicBezTo>
                <a:cubicBezTo>
                  <a:pt x="8324721" y="641747"/>
                  <a:pt x="8330665" y="648720"/>
                  <a:pt x="8336609" y="655694"/>
                </a:cubicBezTo>
                <a:lnTo>
                  <a:pt x="8336609" y="730582"/>
                </a:lnTo>
                <a:lnTo>
                  <a:pt x="8338212" y="730681"/>
                </a:lnTo>
                <a:cubicBezTo>
                  <a:pt x="8338212" y="730681"/>
                  <a:pt x="8338212" y="730681"/>
                  <a:pt x="8338212" y="607459"/>
                </a:cubicBezTo>
                <a:cubicBezTo>
                  <a:pt x="8338212" y="607459"/>
                  <a:pt x="8338212" y="607459"/>
                  <a:pt x="8359830" y="607459"/>
                </a:cubicBezTo>
                <a:cubicBezTo>
                  <a:pt x="8359830" y="607459"/>
                  <a:pt x="8359830" y="607459"/>
                  <a:pt x="8359830" y="471267"/>
                </a:cubicBezTo>
                <a:cubicBezTo>
                  <a:pt x="8359830" y="471267"/>
                  <a:pt x="8359830" y="471267"/>
                  <a:pt x="8378746" y="471267"/>
                </a:cubicBezTo>
                <a:cubicBezTo>
                  <a:pt x="8378746" y="471267"/>
                  <a:pt x="8378746" y="471267"/>
                  <a:pt x="8378746" y="356693"/>
                </a:cubicBezTo>
                <a:cubicBezTo>
                  <a:pt x="8378746" y="356693"/>
                  <a:pt x="8378746" y="356693"/>
                  <a:pt x="8384150" y="354531"/>
                </a:cubicBezTo>
                <a:cubicBezTo>
                  <a:pt x="8384150" y="354531"/>
                  <a:pt x="8384150" y="354531"/>
                  <a:pt x="8384150" y="328590"/>
                </a:cubicBezTo>
                <a:cubicBezTo>
                  <a:pt x="8384150" y="328590"/>
                  <a:pt x="8384150" y="328590"/>
                  <a:pt x="8405768" y="328590"/>
                </a:cubicBezTo>
                <a:cubicBezTo>
                  <a:pt x="8405768" y="328590"/>
                  <a:pt x="8405768" y="328590"/>
                  <a:pt x="8454409" y="246442"/>
                </a:cubicBezTo>
                <a:cubicBezTo>
                  <a:pt x="8454409" y="246442"/>
                  <a:pt x="8454409" y="246442"/>
                  <a:pt x="8459813" y="0"/>
                </a:cubicBezTo>
                <a:close/>
              </a:path>
            </a:pathLst>
          </a:cu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3">
            <a:extLst>
              <a:ext uri="{FF2B5EF4-FFF2-40B4-BE49-F238E27FC236}">
                <a16:creationId xmlns:a16="http://schemas.microsoft.com/office/drawing/2014/main" id="{76B096AC-97D4-4298-89C3-50E656664A74}"/>
              </a:ext>
            </a:extLst>
          </p:cNvPr>
          <p:cNvGrpSpPr/>
          <p:nvPr/>
        </p:nvGrpSpPr>
        <p:grpSpPr>
          <a:xfrm>
            <a:off x="9185974" y="1685364"/>
            <a:ext cx="2134178" cy="3686307"/>
            <a:chOff x="2188487" y="1844824"/>
            <a:chExt cx="1980000" cy="3420000"/>
          </a:xfrm>
        </p:grpSpPr>
        <p:sp>
          <p:nvSpPr>
            <p:cNvPr id="57" name="Rounded Rectangle 13">
              <a:extLst>
                <a:ext uri="{FF2B5EF4-FFF2-40B4-BE49-F238E27FC236}">
                  <a16:creationId xmlns:a16="http://schemas.microsoft.com/office/drawing/2014/main" id="{97245F96-5ED1-4584-A99D-5BF5FA5CA75C}"/>
                </a:ext>
              </a:extLst>
            </p:cNvPr>
            <p:cNvSpPr/>
            <p:nvPr userDrawn="1"/>
          </p:nvSpPr>
          <p:spPr>
            <a:xfrm>
              <a:off x="2188487" y="1844824"/>
              <a:ext cx="1980000" cy="3420000"/>
            </a:xfrm>
            <a:prstGeom prst="roundRect">
              <a:avLst>
                <a:gd name="adj" fmla="val 13580"/>
              </a:avLst>
            </a:prstGeom>
            <a:solidFill>
              <a:schemeClr val="bg1"/>
            </a:solidFill>
            <a:ln w="88900">
              <a:noFill/>
            </a:ln>
            <a:effectLst>
              <a:outerShdw blurRad="63500" dist="520700" dir="13680000" sx="200000" sy="200000" algn="t" rotWithShape="0">
                <a:prstClr val="black">
                  <a:alpha val="0"/>
                </a:prstClr>
              </a:outerShdw>
              <a:reflection stA="0" dist="1270000" dir="5400000" sy="-100000" algn="bl" rotWithShape="0"/>
            </a:effectLst>
            <a:scene3d>
              <a:camera prst="perspectiveFront"/>
              <a:lightRig rig="soft" dir="t"/>
            </a:scene3d>
            <a:sp3d prstMaterial="matte">
              <a:bevelT w="139700" h="139700" prst="divot"/>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8" name="Rectangle 14">
              <a:extLst>
                <a:ext uri="{FF2B5EF4-FFF2-40B4-BE49-F238E27FC236}">
                  <a16:creationId xmlns:a16="http://schemas.microsoft.com/office/drawing/2014/main" id="{D4990D06-7C22-47E8-8859-D5DE72044F89}"/>
                </a:ext>
              </a:extLst>
            </p:cNvPr>
            <p:cNvSpPr/>
            <p:nvPr userDrawn="1"/>
          </p:nvSpPr>
          <p:spPr>
            <a:xfrm>
              <a:off x="3034725" y="2043113"/>
              <a:ext cx="287523" cy="45719"/>
            </a:xfrm>
            <a:prstGeom prst="rect">
              <a:avLst/>
            </a:prstGeom>
            <a:solidFill>
              <a:srgbClr val="B0B0B0"/>
            </a:solidFill>
            <a:ln w="88900">
              <a:noFill/>
            </a:ln>
            <a:scene3d>
              <a:camera prst="orthographicFront"/>
              <a:lightRig rig="threePt" dir="t"/>
            </a:scene3d>
            <a:sp3d>
              <a:bevelT w="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0" name="Oval 59">
              <a:extLst>
                <a:ext uri="{FF2B5EF4-FFF2-40B4-BE49-F238E27FC236}">
                  <a16:creationId xmlns:a16="http://schemas.microsoft.com/office/drawing/2014/main" id="{60976DCB-FA17-451D-A397-797DE1564CAE}"/>
                </a:ext>
              </a:extLst>
            </p:cNvPr>
            <p:cNvSpPr/>
            <p:nvPr userDrawn="1"/>
          </p:nvSpPr>
          <p:spPr>
            <a:xfrm>
              <a:off x="3068483" y="4873005"/>
              <a:ext cx="228516" cy="228516"/>
            </a:xfrm>
            <a:prstGeom prst="ellipse">
              <a:avLst/>
            </a:prstGeom>
            <a:solidFill>
              <a:schemeClr val="bg1">
                <a:lumMod val="75000"/>
              </a:schemeClr>
            </a:solidFill>
            <a:ln w="0">
              <a:noFill/>
            </a:ln>
            <a:scene3d>
              <a:camera prst="perspectiveFront"/>
              <a:lightRig rig="threePt" dir="t"/>
            </a:scene3d>
            <a:sp3d>
              <a:bevelT/>
              <a:bevelB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62" name="Picture Placeholder 9">
            <a:extLst>
              <a:ext uri="{FF2B5EF4-FFF2-40B4-BE49-F238E27FC236}">
                <a16:creationId xmlns:a16="http://schemas.microsoft.com/office/drawing/2014/main" id="{5A22B54B-9861-48D4-B734-CF74A6087EC5}"/>
              </a:ext>
            </a:extLst>
          </p:cNvPr>
          <p:cNvSpPr txBox="1">
            <a:spLocks/>
          </p:cNvSpPr>
          <p:nvPr/>
        </p:nvSpPr>
        <p:spPr>
          <a:xfrm>
            <a:off x="9359001" y="2072505"/>
            <a:ext cx="1816447" cy="2832308"/>
          </a:xfrm>
          <a:prstGeom prst="rect">
            <a:avLst/>
          </a:prstGeom>
          <a:solidFill>
            <a:schemeClr val="bg1">
              <a:lumMod val="95000"/>
            </a:schemeClr>
          </a:solidFill>
        </p:spPr>
        <p:txBody>
          <a:bodyPr anchor="ctr"/>
          <a:lstStyle>
            <a:lvl1pPr marL="0" marR="0" indent="0" algn="ctr" defTabSz="914446" rtl="0" eaLnBrk="1" fontAlgn="auto" latinLnBrk="1" hangingPunct="1">
              <a:lnSpc>
                <a:spcPct val="100000"/>
              </a:lnSpc>
              <a:spcBef>
                <a:spcPct val="20000"/>
              </a:spcBef>
              <a:spcAft>
                <a:spcPts val="0"/>
              </a:spcAft>
              <a:buClrTx/>
              <a:buSzTx/>
              <a:buFont typeface="Arial" pitchFamily="34" charset="0"/>
              <a:buNone/>
              <a:tabLst/>
              <a:defRPr sz="1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a:t>Your Picture Here</a:t>
            </a:r>
            <a:endParaRPr lang="ko-KR" altLang="en-US" dirty="0"/>
          </a:p>
        </p:txBody>
      </p:sp>
      <p:pic>
        <p:nvPicPr>
          <p:cNvPr id="63" name="Chỗ dành sẵn cho Hình ảnh 8" descr="Ảnh có chứa xanh lục, đang ngồi, nhỏ, xe máy&#10;&#10;Mô tả được tạo tự động">
            <a:extLst>
              <a:ext uri="{FF2B5EF4-FFF2-40B4-BE49-F238E27FC236}">
                <a16:creationId xmlns:a16="http://schemas.microsoft.com/office/drawing/2014/main" id="{69B7207F-44E5-4DFE-8CD0-F961F7B7C27F}"/>
              </a:ext>
            </a:extLst>
          </p:cNvPr>
          <p:cNvPicPr>
            <a:picLocks noChangeAspect="1"/>
          </p:cNvPicPr>
          <p:nvPr/>
        </p:nvPicPr>
        <p:blipFill>
          <a:blip r:embed="rId2"/>
          <a:srcRect l="3020" r="3020"/>
          <a:stretch>
            <a:fillRect/>
          </a:stretch>
        </p:blipFill>
        <p:spPr>
          <a:xfrm>
            <a:off x="8992736" y="2167699"/>
            <a:ext cx="2571612" cy="2721635"/>
          </a:xfrm>
          <a:prstGeom prst="rect">
            <a:avLst/>
          </a:prstGeom>
        </p:spPr>
      </p:pic>
      <p:sp>
        <p:nvSpPr>
          <p:cNvPr id="65" name="TextBox 64">
            <a:extLst>
              <a:ext uri="{FF2B5EF4-FFF2-40B4-BE49-F238E27FC236}">
                <a16:creationId xmlns:a16="http://schemas.microsoft.com/office/drawing/2014/main" id="{B643F835-96FF-4274-882F-32CA7B571245}"/>
              </a:ext>
            </a:extLst>
          </p:cNvPr>
          <p:cNvSpPr txBox="1"/>
          <p:nvPr/>
        </p:nvSpPr>
        <p:spPr>
          <a:xfrm>
            <a:off x="3753492" y="4015980"/>
            <a:ext cx="3043313" cy="1477328"/>
          </a:xfrm>
          <a:prstGeom prst="rect">
            <a:avLst/>
          </a:prstGeom>
          <a:noFill/>
        </p:spPr>
        <p:txBody>
          <a:bodyPr wrap="square" rtlCol="0" anchor="ctr">
            <a:spAutoFit/>
          </a:bodyPr>
          <a:lstStyle/>
          <a:p>
            <a:r>
              <a:rPr lang="en-US" dirty="0" err="1">
                <a:solidFill>
                  <a:schemeClr val="bg2">
                    <a:lumMod val="25000"/>
                  </a:schemeClr>
                </a:solidFill>
                <a:latin typeface="Arial Unicode MS" panose="020B0604020202020204" pitchFamily="50" charset="-128"/>
                <a:ea typeface="Arial Unicode MS" panose="020B0604020202020204" pitchFamily="50" charset="-128"/>
                <a:cs typeface="Arial Unicode MS" panose="020B0604020202020204" pitchFamily="50" charset="-128"/>
              </a:rPr>
              <a:t>Nguyễn</a:t>
            </a:r>
            <a:r>
              <a:rPr lang="en-US" dirty="0">
                <a:solidFill>
                  <a:schemeClr val="bg2">
                    <a:lumMod val="25000"/>
                  </a:schemeClr>
                </a:solidFill>
                <a:latin typeface="Arial Unicode MS" panose="020B0604020202020204" pitchFamily="50" charset="-128"/>
                <a:ea typeface="Arial Unicode MS" panose="020B0604020202020204" pitchFamily="50" charset="-128"/>
                <a:cs typeface="Arial Unicode MS" panose="020B0604020202020204" pitchFamily="50" charset="-128"/>
              </a:rPr>
              <a:t> </a:t>
            </a:r>
            <a:r>
              <a:rPr lang="en-US" dirty="0" err="1">
                <a:solidFill>
                  <a:schemeClr val="bg2">
                    <a:lumMod val="25000"/>
                  </a:schemeClr>
                </a:solidFill>
                <a:latin typeface="Arial Unicode MS" panose="020B0604020202020204" pitchFamily="50" charset="-128"/>
                <a:ea typeface="Arial Unicode MS" panose="020B0604020202020204" pitchFamily="50" charset="-128"/>
                <a:cs typeface="Arial Unicode MS" panose="020B0604020202020204" pitchFamily="50" charset="-128"/>
              </a:rPr>
              <a:t>Đức</a:t>
            </a:r>
            <a:r>
              <a:rPr lang="en-US" dirty="0">
                <a:solidFill>
                  <a:schemeClr val="bg2">
                    <a:lumMod val="25000"/>
                  </a:schemeClr>
                </a:solidFill>
                <a:latin typeface="Arial Unicode MS" panose="020B0604020202020204" pitchFamily="50" charset="-128"/>
                <a:ea typeface="Arial Unicode MS" panose="020B0604020202020204" pitchFamily="50" charset="-128"/>
                <a:cs typeface="Arial Unicode MS" panose="020B0604020202020204" pitchFamily="50" charset="-128"/>
              </a:rPr>
              <a:t> </a:t>
            </a:r>
            <a:r>
              <a:rPr lang="en-US" dirty="0" err="1">
                <a:solidFill>
                  <a:schemeClr val="bg2">
                    <a:lumMod val="25000"/>
                  </a:schemeClr>
                </a:solidFill>
                <a:latin typeface="Arial Unicode MS" panose="020B0604020202020204" pitchFamily="50" charset="-128"/>
                <a:ea typeface="Arial Unicode MS" panose="020B0604020202020204" pitchFamily="50" charset="-128"/>
                <a:cs typeface="Arial Unicode MS" panose="020B0604020202020204" pitchFamily="50" charset="-128"/>
              </a:rPr>
              <a:t>Mạnh</a:t>
            </a:r>
            <a:endParaRPr lang="en-US" dirty="0">
              <a:solidFill>
                <a:schemeClr val="bg2">
                  <a:lumMod val="25000"/>
                </a:schemeClr>
              </a:solidFill>
              <a:latin typeface="Arial Unicode MS" panose="020B0604020202020204" pitchFamily="50" charset="-128"/>
              <a:ea typeface="Arial Unicode MS" panose="020B0604020202020204" pitchFamily="50" charset="-128"/>
              <a:cs typeface="Arial Unicode MS" panose="020B0604020202020204" pitchFamily="50" charset="-128"/>
            </a:endParaRPr>
          </a:p>
          <a:p>
            <a:r>
              <a:rPr lang="en-US" dirty="0">
                <a:solidFill>
                  <a:schemeClr val="bg2">
                    <a:lumMod val="25000"/>
                  </a:schemeClr>
                </a:solidFill>
                <a:latin typeface="Arial Unicode MS" panose="020B0604020202020204" pitchFamily="50" charset="-128"/>
                <a:ea typeface="Arial Unicode MS" panose="020B0604020202020204" pitchFamily="50" charset="-128"/>
                <a:cs typeface="Arial Unicode MS" panose="020B0604020202020204" pitchFamily="50" charset="-128"/>
              </a:rPr>
              <a:t>Tr</a:t>
            </a:r>
            <a:r>
              <a:rPr lang="vi-VN" dirty="0">
                <a:solidFill>
                  <a:schemeClr val="bg2">
                    <a:lumMod val="25000"/>
                  </a:schemeClr>
                </a:solidFill>
                <a:latin typeface="Arial Unicode MS" panose="020B0604020202020204" pitchFamily="50" charset="-128"/>
                <a:ea typeface="Arial Unicode MS" panose="020B0604020202020204" pitchFamily="50" charset="-128"/>
                <a:cs typeface="Arial Unicode MS" panose="020B0604020202020204" pitchFamily="50" charset="-128"/>
              </a:rPr>
              <a:t>ư</a:t>
            </a:r>
            <a:r>
              <a:rPr lang="en-US" dirty="0" err="1">
                <a:solidFill>
                  <a:schemeClr val="bg2">
                    <a:lumMod val="25000"/>
                  </a:schemeClr>
                </a:solidFill>
                <a:latin typeface="Arial Unicode MS" panose="020B0604020202020204" pitchFamily="50" charset="-128"/>
                <a:ea typeface="Arial Unicode MS" panose="020B0604020202020204" pitchFamily="50" charset="-128"/>
                <a:cs typeface="Arial Unicode MS" panose="020B0604020202020204" pitchFamily="50" charset="-128"/>
              </a:rPr>
              <a:t>ơng</a:t>
            </a:r>
            <a:r>
              <a:rPr lang="en-US" dirty="0">
                <a:solidFill>
                  <a:schemeClr val="bg2">
                    <a:lumMod val="25000"/>
                  </a:schemeClr>
                </a:solidFill>
                <a:latin typeface="Arial Unicode MS" panose="020B0604020202020204" pitchFamily="50" charset="-128"/>
                <a:ea typeface="Arial Unicode MS" panose="020B0604020202020204" pitchFamily="50" charset="-128"/>
                <a:cs typeface="Arial Unicode MS" panose="020B0604020202020204" pitchFamily="50" charset="-128"/>
              </a:rPr>
              <a:t> </a:t>
            </a:r>
            <a:r>
              <a:rPr lang="en-US" dirty="0" err="1">
                <a:solidFill>
                  <a:schemeClr val="bg2">
                    <a:lumMod val="25000"/>
                  </a:schemeClr>
                </a:solidFill>
                <a:latin typeface="Arial Unicode MS" panose="020B0604020202020204" pitchFamily="50" charset="-128"/>
                <a:ea typeface="Arial Unicode MS" panose="020B0604020202020204" pitchFamily="50" charset="-128"/>
                <a:cs typeface="Arial Unicode MS" panose="020B0604020202020204" pitchFamily="50" charset="-128"/>
              </a:rPr>
              <a:t>Nguyễn</a:t>
            </a:r>
            <a:r>
              <a:rPr lang="en-US" dirty="0">
                <a:solidFill>
                  <a:schemeClr val="bg2">
                    <a:lumMod val="25000"/>
                  </a:schemeClr>
                </a:solidFill>
                <a:latin typeface="Arial Unicode MS" panose="020B0604020202020204" pitchFamily="50" charset="-128"/>
                <a:ea typeface="Arial Unicode MS" panose="020B0604020202020204" pitchFamily="50" charset="-128"/>
                <a:cs typeface="Arial Unicode MS" panose="020B0604020202020204" pitchFamily="50" charset="-128"/>
              </a:rPr>
              <a:t> Thiên Ân</a:t>
            </a:r>
          </a:p>
          <a:p>
            <a:r>
              <a:rPr lang="en-US" dirty="0" err="1">
                <a:solidFill>
                  <a:schemeClr val="bg2">
                    <a:lumMod val="25000"/>
                  </a:schemeClr>
                </a:solidFill>
                <a:latin typeface="Arial Unicode MS" panose="020B0604020202020204" pitchFamily="50" charset="-128"/>
                <a:ea typeface="Arial Unicode MS" panose="020B0604020202020204" pitchFamily="50" charset="-128"/>
                <a:cs typeface="Arial Unicode MS" panose="020B0604020202020204" pitchFamily="50" charset="-128"/>
              </a:rPr>
              <a:t>Đinh</a:t>
            </a:r>
            <a:r>
              <a:rPr lang="en-US" dirty="0">
                <a:solidFill>
                  <a:schemeClr val="bg2">
                    <a:lumMod val="25000"/>
                  </a:schemeClr>
                </a:solidFill>
                <a:latin typeface="Arial Unicode MS" panose="020B0604020202020204" pitchFamily="50" charset="-128"/>
                <a:ea typeface="Arial Unicode MS" panose="020B0604020202020204" pitchFamily="50" charset="-128"/>
                <a:cs typeface="Arial Unicode MS" panose="020B0604020202020204" pitchFamily="50" charset="-128"/>
              </a:rPr>
              <a:t> </a:t>
            </a:r>
            <a:r>
              <a:rPr lang="en-US" dirty="0" err="1">
                <a:solidFill>
                  <a:schemeClr val="bg2">
                    <a:lumMod val="25000"/>
                  </a:schemeClr>
                </a:solidFill>
                <a:latin typeface="Arial Unicode MS" panose="020B0604020202020204" pitchFamily="50" charset="-128"/>
                <a:ea typeface="Arial Unicode MS" panose="020B0604020202020204" pitchFamily="50" charset="-128"/>
                <a:cs typeface="Arial Unicode MS" panose="020B0604020202020204" pitchFamily="50" charset="-128"/>
              </a:rPr>
              <a:t>Nguyễn</a:t>
            </a:r>
            <a:r>
              <a:rPr lang="en-US" dirty="0">
                <a:solidFill>
                  <a:schemeClr val="bg2">
                    <a:lumMod val="25000"/>
                  </a:schemeClr>
                </a:solidFill>
                <a:latin typeface="Arial Unicode MS" panose="020B0604020202020204" pitchFamily="50" charset="-128"/>
                <a:ea typeface="Arial Unicode MS" panose="020B0604020202020204" pitchFamily="50" charset="-128"/>
                <a:cs typeface="Arial Unicode MS" panose="020B0604020202020204" pitchFamily="50" charset="-128"/>
              </a:rPr>
              <a:t> Minh </a:t>
            </a:r>
            <a:r>
              <a:rPr lang="en-US" dirty="0" err="1">
                <a:solidFill>
                  <a:schemeClr val="bg2">
                    <a:lumMod val="25000"/>
                  </a:schemeClr>
                </a:solidFill>
                <a:latin typeface="Arial Unicode MS" panose="020B0604020202020204" pitchFamily="50" charset="-128"/>
                <a:ea typeface="Arial Unicode MS" panose="020B0604020202020204" pitchFamily="50" charset="-128"/>
                <a:cs typeface="Arial Unicode MS" panose="020B0604020202020204" pitchFamily="50" charset="-128"/>
              </a:rPr>
              <a:t>Hiếu</a:t>
            </a:r>
            <a:endParaRPr lang="en-US" dirty="0">
              <a:solidFill>
                <a:schemeClr val="bg2">
                  <a:lumMod val="25000"/>
                </a:schemeClr>
              </a:solidFill>
              <a:latin typeface="Arial Unicode MS" panose="020B0604020202020204" pitchFamily="50" charset="-128"/>
              <a:ea typeface="Arial Unicode MS" panose="020B0604020202020204" pitchFamily="50" charset="-128"/>
              <a:cs typeface="Arial Unicode MS" panose="020B0604020202020204" pitchFamily="50" charset="-128"/>
            </a:endParaRPr>
          </a:p>
          <a:p>
            <a:r>
              <a:rPr lang="en-US" dirty="0">
                <a:solidFill>
                  <a:schemeClr val="bg2">
                    <a:lumMod val="25000"/>
                  </a:schemeClr>
                </a:solidFill>
                <a:latin typeface="Arial Unicode MS" panose="020B0604020202020204" pitchFamily="50" charset="-128"/>
                <a:ea typeface="Arial Unicode MS" panose="020B0604020202020204" pitchFamily="50" charset="-128"/>
                <a:cs typeface="Arial Unicode MS" panose="020B0604020202020204" pitchFamily="50" charset="-128"/>
              </a:rPr>
              <a:t>Lê Khoa </a:t>
            </a:r>
            <a:r>
              <a:rPr lang="en-US" dirty="0" err="1">
                <a:solidFill>
                  <a:schemeClr val="bg2">
                    <a:lumMod val="25000"/>
                  </a:schemeClr>
                </a:solidFill>
                <a:latin typeface="Arial Unicode MS" panose="020B0604020202020204" pitchFamily="50" charset="-128"/>
                <a:ea typeface="Arial Unicode MS" panose="020B0604020202020204" pitchFamily="50" charset="-128"/>
                <a:cs typeface="Arial Unicode MS" panose="020B0604020202020204" pitchFamily="50" charset="-128"/>
              </a:rPr>
              <a:t>Đăng</a:t>
            </a:r>
            <a:endParaRPr lang="en-US" dirty="0">
              <a:solidFill>
                <a:schemeClr val="bg2">
                  <a:lumMod val="25000"/>
                </a:schemeClr>
              </a:solidFill>
              <a:latin typeface="Arial Unicode MS" panose="020B0604020202020204" pitchFamily="50" charset="-128"/>
              <a:ea typeface="Arial Unicode MS" panose="020B0604020202020204" pitchFamily="50" charset="-128"/>
              <a:cs typeface="Arial Unicode MS" panose="020B0604020202020204" pitchFamily="50" charset="-128"/>
            </a:endParaRPr>
          </a:p>
          <a:p>
            <a:r>
              <a:rPr lang="en-US" dirty="0">
                <a:solidFill>
                  <a:schemeClr val="bg2">
                    <a:lumMod val="25000"/>
                  </a:schemeClr>
                </a:solidFill>
                <a:latin typeface="Arial Unicode MS" panose="020B0604020202020204" pitchFamily="50" charset="-128"/>
                <a:ea typeface="Arial Unicode MS" panose="020B0604020202020204" pitchFamily="50" charset="-128"/>
                <a:cs typeface="Arial Unicode MS" panose="020B0604020202020204" pitchFamily="50" charset="-128"/>
              </a:rPr>
              <a:t>L</a:t>
            </a:r>
            <a:r>
              <a:rPr lang="vi-VN" dirty="0">
                <a:solidFill>
                  <a:schemeClr val="bg2">
                    <a:lumMod val="25000"/>
                  </a:schemeClr>
                </a:solidFill>
                <a:latin typeface="Arial Unicode MS" panose="020B0604020202020204" pitchFamily="50" charset="-128"/>
                <a:ea typeface="Arial Unicode MS" panose="020B0604020202020204" pitchFamily="50" charset="-128"/>
                <a:cs typeface="Arial Unicode MS" panose="020B0604020202020204" pitchFamily="50" charset="-128"/>
              </a:rPr>
              <a:t>ư</a:t>
            </a:r>
            <a:r>
              <a:rPr lang="en-US" dirty="0" err="1">
                <a:solidFill>
                  <a:schemeClr val="bg2">
                    <a:lumMod val="25000"/>
                  </a:schemeClr>
                </a:solidFill>
                <a:latin typeface="Arial Unicode MS" panose="020B0604020202020204" pitchFamily="50" charset="-128"/>
                <a:ea typeface="Arial Unicode MS" panose="020B0604020202020204" pitchFamily="50" charset="-128"/>
                <a:cs typeface="Arial Unicode MS" panose="020B0604020202020204" pitchFamily="50" charset="-128"/>
              </a:rPr>
              <a:t>ơng</a:t>
            </a:r>
            <a:r>
              <a:rPr lang="en-US" dirty="0">
                <a:solidFill>
                  <a:schemeClr val="bg2">
                    <a:lumMod val="25000"/>
                  </a:schemeClr>
                </a:solidFill>
                <a:latin typeface="Arial Unicode MS" panose="020B0604020202020204" pitchFamily="50" charset="-128"/>
                <a:ea typeface="Arial Unicode MS" panose="020B0604020202020204" pitchFamily="50" charset="-128"/>
                <a:cs typeface="Arial Unicode MS" panose="020B0604020202020204" pitchFamily="50" charset="-128"/>
              </a:rPr>
              <a:t> </a:t>
            </a:r>
            <a:r>
              <a:rPr lang="en-US" dirty="0" err="1">
                <a:solidFill>
                  <a:schemeClr val="bg2">
                    <a:lumMod val="25000"/>
                  </a:schemeClr>
                </a:solidFill>
                <a:latin typeface="Arial Unicode MS" panose="020B0604020202020204" pitchFamily="50" charset="-128"/>
                <a:ea typeface="Arial Unicode MS" panose="020B0604020202020204" pitchFamily="50" charset="-128"/>
                <a:cs typeface="Arial Unicode MS" panose="020B0604020202020204" pitchFamily="50" charset="-128"/>
              </a:rPr>
              <a:t>Nguyễn</a:t>
            </a:r>
            <a:r>
              <a:rPr lang="en-US" dirty="0">
                <a:solidFill>
                  <a:schemeClr val="bg2">
                    <a:lumMod val="25000"/>
                  </a:schemeClr>
                </a:solidFill>
                <a:latin typeface="Arial Unicode MS" panose="020B0604020202020204" pitchFamily="50" charset="-128"/>
                <a:ea typeface="Arial Unicode MS" panose="020B0604020202020204" pitchFamily="50" charset="-128"/>
                <a:cs typeface="Arial Unicode MS" panose="020B0604020202020204" pitchFamily="50" charset="-128"/>
              </a:rPr>
              <a:t> Minh </a:t>
            </a:r>
            <a:r>
              <a:rPr lang="en-US" dirty="0" err="1">
                <a:solidFill>
                  <a:schemeClr val="bg2">
                    <a:lumMod val="25000"/>
                  </a:schemeClr>
                </a:solidFill>
                <a:latin typeface="Arial Unicode MS" panose="020B0604020202020204" pitchFamily="50" charset="-128"/>
                <a:ea typeface="Arial Unicode MS" panose="020B0604020202020204" pitchFamily="50" charset="-128"/>
                <a:cs typeface="Arial Unicode MS" panose="020B0604020202020204" pitchFamily="50" charset="-128"/>
              </a:rPr>
              <a:t>Tân</a:t>
            </a:r>
            <a:endParaRPr lang="vi-VN" dirty="0">
              <a:solidFill>
                <a:schemeClr val="bg2">
                  <a:lumMod val="25000"/>
                </a:schemeClr>
              </a:solidFill>
              <a:latin typeface="Arial Unicode MS" panose="020B0604020202020204" pitchFamily="50" charset="-128"/>
              <a:ea typeface="Arial Unicode MS" panose="020B0604020202020204" pitchFamily="50" charset="-128"/>
              <a:cs typeface="Arial Unicode MS" panose="020B0604020202020204" pitchFamily="50" charset="-128"/>
            </a:endParaRPr>
          </a:p>
        </p:txBody>
      </p:sp>
      <p:grpSp>
        <p:nvGrpSpPr>
          <p:cNvPr id="66" name="Group 65">
            <a:extLst>
              <a:ext uri="{FF2B5EF4-FFF2-40B4-BE49-F238E27FC236}">
                <a16:creationId xmlns:a16="http://schemas.microsoft.com/office/drawing/2014/main" id="{BE7F162A-18A3-475F-9C53-9B27BF747F71}"/>
              </a:ext>
            </a:extLst>
          </p:cNvPr>
          <p:cNvGrpSpPr/>
          <p:nvPr/>
        </p:nvGrpSpPr>
        <p:grpSpPr>
          <a:xfrm rot="10800000">
            <a:off x="3183898" y="3687255"/>
            <a:ext cx="3634011" cy="1097280"/>
            <a:chOff x="8245696" y="5272390"/>
            <a:chExt cx="3634011" cy="1097280"/>
          </a:xfrm>
        </p:grpSpPr>
        <p:sp>
          <p:nvSpPr>
            <p:cNvPr id="67" name="Rectangle 66">
              <a:extLst>
                <a:ext uri="{FF2B5EF4-FFF2-40B4-BE49-F238E27FC236}">
                  <a16:creationId xmlns:a16="http://schemas.microsoft.com/office/drawing/2014/main" id="{7101EA96-9503-403D-BE63-DCCD8E60D586}"/>
                </a:ext>
              </a:extLst>
            </p:cNvPr>
            <p:cNvSpPr/>
            <p:nvPr/>
          </p:nvSpPr>
          <p:spPr>
            <a:xfrm rot="10800000" flipV="1">
              <a:off x="11788267" y="5272390"/>
              <a:ext cx="91440" cy="1097280"/>
            </a:xfrm>
            <a:prstGeom prst="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solidFill>
                  <a:schemeClr val="bg2">
                    <a:lumMod val="75000"/>
                  </a:schemeClr>
                </a:solidFill>
              </a:endParaRPr>
            </a:p>
          </p:txBody>
        </p:sp>
        <p:sp>
          <p:nvSpPr>
            <p:cNvPr id="68" name="Rectangle 67">
              <a:extLst>
                <a:ext uri="{FF2B5EF4-FFF2-40B4-BE49-F238E27FC236}">
                  <a16:creationId xmlns:a16="http://schemas.microsoft.com/office/drawing/2014/main" id="{5BFAEA80-97B0-4643-8F97-A580940BFF2B}"/>
                </a:ext>
              </a:extLst>
            </p:cNvPr>
            <p:cNvSpPr/>
            <p:nvPr/>
          </p:nvSpPr>
          <p:spPr>
            <a:xfrm flipH="1">
              <a:off x="8245696" y="6278229"/>
              <a:ext cx="3634011" cy="91440"/>
            </a:xfrm>
            <a:prstGeom prst="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solidFill>
                  <a:schemeClr val="bg2">
                    <a:lumMod val="75000"/>
                  </a:schemeClr>
                </a:solidFill>
              </a:endParaRPr>
            </a:p>
          </p:txBody>
        </p:sp>
      </p:grpSp>
      <p:sp>
        <p:nvSpPr>
          <p:cNvPr id="69" name="Rectangle 68">
            <a:extLst>
              <a:ext uri="{FF2B5EF4-FFF2-40B4-BE49-F238E27FC236}">
                <a16:creationId xmlns:a16="http://schemas.microsoft.com/office/drawing/2014/main" id="{3ABF1160-AB3E-4F8D-8A31-FC7B18EA1305}"/>
              </a:ext>
            </a:extLst>
          </p:cNvPr>
          <p:cNvSpPr/>
          <p:nvPr/>
        </p:nvSpPr>
        <p:spPr>
          <a:xfrm rot="10800000" flipV="1">
            <a:off x="7869582" y="4696400"/>
            <a:ext cx="91440" cy="1097280"/>
          </a:xfrm>
          <a:prstGeom prst="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dirty="0"/>
          </a:p>
        </p:txBody>
      </p:sp>
      <p:sp>
        <p:nvSpPr>
          <p:cNvPr id="70" name="Rectangle 69">
            <a:extLst>
              <a:ext uri="{FF2B5EF4-FFF2-40B4-BE49-F238E27FC236}">
                <a16:creationId xmlns:a16="http://schemas.microsoft.com/office/drawing/2014/main" id="{19A02D6D-C4DD-45D6-A8DB-C842DDC28091}"/>
              </a:ext>
            </a:extLst>
          </p:cNvPr>
          <p:cNvSpPr/>
          <p:nvPr/>
        </p:nvSpPr>
        <p:spPr>
          <a:xfrm flipH="1">
            <a:off x="4317486" y="5711766"/>
            <a:ext cx="3634011" cy="91440"/>
          </a:xfrm>
          <a:prstGeom prst="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3" name="Hình chữ nhật 2">
            <a:extLst>
              <a:ext uri="{FF2B5EF4-FFF2-40B4-BE49-F238E27FC236}">
                <a16:creationId xmlns:a16="http://schemas.microsoft.com/office/drawing/2014/main" id="{4C762FC3-427C-4509-BDF4-36AB1E3BADD2}"/>
              </a:ext>
            </a:extLst>
          </p:cNvPr>
          <p:cNvSpPr/>
          <p:nvPr/>
        </p:nvSpPr>
        <p:spPr>
          <a:xfrm>
            <a:off x="3196083" y="939779"/>
            <a:ext cx="6096000" cy="2339102"/>
          </a:xfrm>
          <a:prstGeom prst="rect">
            <a:avLst/>
          </a:prstGeom>
        </p:spPr>
        <p:txBody>
          <a:bodyPr>
            <a:spAutoFit/>
          </a:bodyPr>
          <a:lstStyle/>
          <a:p>
            <a:r>
              <a:rPr lang="en-US" sz="3200" b="1" dirty="0" err="1">
                <a:solidFill>
                  <a:schemeClr val="bg2">
                    <a:lumMod val="25000"/>
                  </a:schemeClr>
                </a:solidFill>
              </a:rPr>
              <a:t>Tìm</a:t>
            </a:r>
            <a:r>
              <a:rPr lang="en-US" sz="3200" b="1" dirty="0">
                <a:solidFill>
                  <a:schemeClr val="bg2">
                    <a:lumMod val="25000"/>
                  </a:schemeClr>
                </a:solidFill>
              </a:rPr>
              <a:t> </a:t>
            </a:r>
            <a:r>
              <a:rPr lang="en-US" sz="3200" b="1" dirty="0" err="1">
                <a:solidFill>
                  <a:schemeClr val="bg2">
                    <a:lumMod val="25000"/>
                  </a:schemeClr>
                </a:solidFill>
              </a:rPr>
              <a:t>Hiểu</a:t>
            </a:r>
            <a:r>
              <a:rPr lang="en-US" sz="3200" b="1" dirty="0">
                <a:solidFill>
                  <a:schemeClr val="bg2">
                    <a:lumMod val="25000"/>
                  </a:schemeClr>
                </a:solidFill>
              </a:rPr>
              <a:t>: </a:t>
            </a:r>
            <a:br>
              <a:rPr lang="en-US" sz="3200" b="1" dirty="0">
                <a:solidFill>
                  <a:schemeClr val="bg2">
                    <a:lumMod val="25000"/>
                  </a:schemeClr>
                </a:solidFill>
              </a:rPr>
            </a:br>
            <a:r>
              <a:rPr lang="en-US" sz="3200" b="1" dirty="0">
                <a:solidFill>
                  <a:schemeClr val="bg2">
                    <a:lumMod val="25000"/>
                  </a:schemeClr>
                </a:solidFill>
              </a:rPr>
              <a:t> - </a:t>
            </a:r>
            <a:r>
              <a:rPr lang="en-US" sz="3200" b="1" dirty="0" err="1">
                <a:solidFill>
                  <a:schemeClr val="bg2">
                    <a:lumMod val="25000"/>
                  </a:schemeClr>
                </a:solidFill>
              </a:rPr>
              <a:t>ActionBar</a:t>
            </a:r>
            <a:br>
              <a:rPr lang="en-US" sz="3200" b="1" dirty="0">
                <a:solidFill>
                  <a:schemeClr val="bg2">
                    <a:lumMod val="25000"/>
                  </a:schemeClr>
                </a:solidFill>
              </a:rPr>
            </a:br>
            <a:r>
              <a:rPr lang="en-US" sz="3200" b="1" dirty="0">
                <a:solidFill>
                  <a:schemeClr val="bg2">
                    <a:lumMod val="25000"/>
                  </a:schemeClr>
                </a:solidFill>
              </a:rPr>
              <a:t> - Menu</a:t>
            </a:r>
            <a:br>
              <a:rPr lang="en-US" sz="3200" b="1" dirty="0">
                <a:solidFill>
                  <a:schemeClr val="bg2">
                    <a:lumMod val="25000"/>
                  </a:schemeClr>
                </a:solidFill>
              </a:rPr>
            </a:br>
            <a:r>
              <a:rPr lang="en-US" sz="3200" b="1" dirty="0">
                <a:solidFill>
                  <a:schemeClr val="bg2">
                    <a:lumMod val="25000"/>
                  </a:schemeClr>
                </a:solidFill>
              </a:rPr>
              <a:t> - Navigation Drawer</a:t>
            </a:r>
            <a:br>
              <a:rPr lang="en-US" dirty="0"/>
            </a:br>
            <a:endParaRPr lang="en-US" dirty="0"/>
          </a:p>
        </p:txBody>
      </p:sp>
    </p:spTree>
    <p:extLst>
      <p:ext uri="{BB962C8B-B14F-4D97-AF65-F5344CB8AC3E}">
        <p14:creationId xmlns:p14="http://schemas.microsoft.com/office/powerpoint/2010/main" val="19565001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1C7C194B-A3D2-4C29-BAF0-9782A8268F44}"/>
              </a:ext>
            </a:extLst>
          </p:cNvPr>
          <p:cNvSpPr/>
          <p:nvPr/>
        </p:nvSpPr>
        <p:spPr>
          <a:xfrm>
            <a:off x="7115903" y="329743"/>
            <a:ext cx="4752528" cy="7589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37" name="Hình chữ nhật 4">
            <a:extLst>
              <a:ext uri="{FF2B5EF4-FFF2-40B4-BE49-F238E27FC236}">
                <a16:creationId xmlns:a16="http://schemas.microsoft.com/office/drawing/2014/main" id="{F38CDCB6-40F3-462A-841B-595B2FC3F337}"/>
              </a:ext>
            </a:extLst>
          </p:cNvPr>
          <p:cNvSpPr/>
          <p:nvPr/>
        </p:nvSpPr>
        <p:spPr>
          <a:xfrm>
            <a:off x="7115903" y="478373"/>
            <a:ext cx="4664279" cy="461665"/>
          </a:xfrm>
          <a:prstGeom prst="rect">
            <a:avLst/>
          </a:prstGeom>
        </p:spPr>
        <p:txBody>
          <a:bodyPr wrap="square">
            <a:spAutoFit/>
          </a:bodyPr>
          <a:lstStyle/>
          <a:p>
            <a:pPr algn="ctr"/>
            <a:r>
              <a:rPr lang="en-US" sz="2400" b="1" i="1" dirty="0" err="1">
                <a:solidFill>
                  <a:schemeClr val="accent5"/>
                </a:solidFill>
              </a:rPr>
              <a:t>ActionBar</a:t>
            </a:r>
            <a:endParaRPr lang="en-US" sz="2400" b="1" i="1" dirty="0">
              <a:solidFill>
                <a:schemeClr val="accent5"/>
              </a:solidFill>
            </a:endParaRPr>
          </a:p>
        </p:txBody>
      </p:sp>
      <p:sp>
        <p:nvSpPr>
          <p:cNvPr id="38" name="Tiêu đề 1">
            <a:extLst>
              <a:ext uri="{FF2B5EF4-FFF2-40B4-BE49-F238E27FC236}">
                <a16:creationId xmlns:a16="http://schemas.microsoft.com/office/drawing/2014/main" id="{998387A2-71BF-4461-8084-6CEE9EC1E56F}"/>
              </a:ext>
            </a:extLst>
          </p:cNvPr>
          <p:cNvSpPr txBox="1">
            <a:spLocks/>
          </p:cNvSpPr>
          <p:nvPr/>
        </p:nvSpPr>
        <p:spPr>
          <a:xfrm>
            <a:off x="585977" y="1371612"/>
            <a:ext cx="9366325" cy="1143000"/>
          </a:xfrm>
          <a:prstGeom prst="rect">
            <a:avLst/>
          </a:prstGeom>
        </p:spPr>
        <p:txBody>
          <a:bodyPr rtlCol="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solidFill>
                  <a:schemeClr val="bg1"/>
                </a:solidFill>
              </a:rPr>
              <a:t>Cài</a:t>
            </a:r>
            <a:r>
              <a:rPr lang="en-US" dirty="0">
                <a:solidFill>
                  <a:schemeClr val="bg1"/>
                </a:solidFill>
              </a:rPr>
              <a:t> </a:t>
            </a:r>
            <a:r>
              <a:rPr lang="en-US" dirty="0" err="1">
                <a:solidFill>
                  <a:schemeClr val="bg1"/>
                </a:solidFill>
              </a:rPr>
              <a:t>đặt</a:t>
            </a:r>
            <a:r>
              <a:rPr lang="en-US" dirty="0">
                <a:solidFill>
                  <a:schemeClr val="bg1"/>
                </a:solidFill>
              </a:rPr>
              <a:t> Action Bar</a:t>
            </a:r>
            <a:endParaRPr lang="vi-VN" dirty="0">
              <a:solidFill>
                <a:schemeClr val="bg1"/>
              </a:solidFill>
              <a:latin typeface="Calibri" panose="020F0502020204030204" pitchFamily="34" charset="0"/>
            </a:endParaRPr>
          </a:p>
        </p:txBody>
      </p:sp>
      <p:sp>
        <p:nvSpPr>
          <p:cNvPr id="39" name="Chỗ dành sẵn cho Nội dung 2">
            <a:extLst>
              <a:ext uri="{FF2B5EF4-FFF2-40B4-BE49-F238E27FC236}">
                <a16:creationId xmlns:a16="http://schemas.microsoft.com/office/drawing/2014/main" id="{4F54D64E-6B93-4745-BF13-4CF4FBE08760}"/>
              </a:ext>
            </a:extLst>
          </p:cNvPr>
          <p:cNvSpPr txBox="1">
            <a:spLocks/>
          </p:cNvSpPr>
          <p:nvPr/>
        </p:nvSpPr>
        <p:spPr>
          <a:xfrm>
            <a:off x="1391323" y="2323652"/>
            <a:ext cx="9390977" cy="3508977"/>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dirty="0"/>
              <a:t>Một </a:t>
            </a:r>
            <a:r>
              <a:rPr lang="vi-VN" b="1" dirty="0"/>
              <a:t>Action Bar </a:t>
            </a:r>
            <a:r>
              <a:rPr lang="vi-VN" dirty="0"/>
              <a:t>đơn giản nhất là hiển thị tiêu đề cho </a:t>
            </a:r>
            <a:r>
              <a:rPr lang="vi-VN" b="1" dirty="0"/>
              <a:t>Activity</a:t>
            </a:r>
            <a:r>
              <a:rPr lang="vi-VN" dirty="0"/>
              <a:t> và </a:t>
            </a:r>
            <a:r>
              <a:rPr lang="vi-VN" b="1" dirty="0"/>
              <a:t>overflow menu</a:t>
            </a:r>
            <a:r>
              <a:rPr lang="vi-VN" dirty="0"/>
              <a:t>. </a:t>
            </a:r>
            <a:endParaRPr lang="en-US" dirty="0"/>
          </a:p>
          <a:p>
            <a:endParaRPr lang="en-US" dirty="0"/>
          </a:p>
        </p:txBody>
      </p:sp>
      <p:pic>
        <p:nvPicPr>
          <p:cNvPr id="40" name="Hình ảnh 4">
            <a:extLst>
              <a:ext uri="{FF2B5EF4-FFF2-40B4-BE49-F238E27FC236}">
                <a16:creationId xmlns:a16="http://schemas.microsoft.com/office/drawing/2014/main" id="{7DF9EDE5-D1C1-486A-9689-EDA835EC3742}"/>
              </a:ext>
            </a:extLst>
          </p:cNvPr>
          <p:cNvPicPr>
            <a:picLocks noChangeAspect="1"/>
          </p:cNvPicPr>
          <p:nvPr/>
        </p:nvPicPr>
        <p:blipFill>
          <a:blip r:embed="rId2"/>
          <a:stretch>
            <a:fillRect/>
          </a:stretch>
        </p:blipFill>
        <p:spPr>
          <a:xfrm>
            <a:off x="3386965" y="3715235"/>
            <a:ext cx="5048955" cy="1810003"/>
          </a:xfrm>
          <a:prstGeom prst="rect">
            <a:avLst/>
          </a:prstGeom>
        </p:spPr>
      </p:pic>
      <p:cxnSp>
        <p:nvCxnSpPr>
          <p:cNvPr id="41" name="Đường kết nối Mũi tên Thẳng 6">
            <a:extLst>
              <a:ext uri="{FF2B5EF4-FFF2-40B4-BE49-F238E27FC236}">
                <a16:creationId xmlns:a16="http://schemas.microsoft.com/office/drawing/2014/main" id="{4B0763B0-7DF8-44B9-BBA9-3DAF5E09C142}"/>
              </a:ext>
            </a:extLst>
          </p:cNvPr>
          <p:cNvCxnSpPr>
            <a:cxnSpLocks/>
          </p:cNvCxnSpPr>
          <p:nvPr/>
        </p:nvCxnSpPr>
        <p:spPr>
          <a:xfrm>
            <a:off x="2567031" y="4278385"/>
            <a:ext cx="1048625" cy="23598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2" name="Hình chữ nhật 9">
            <a:extLst>
              <a:ext uri="{FF2B5EF4-FFF2-40B4-BE49-F238E27FC236}">
                <a16:creationId xmlns:a16="http://schemas.microsoft.com/office/drawing/2014/main" id="{080CC782-0F6D-47F6-B571-649757DDAB22}"/>
              </a:ext>
            </a:extLst>
          </p:cNvPr>
          <p:cNvSpPr/>
          <p:nvPr/>
        </p:nvSpPr>
        <p:spPr>
          <a:xfrm>
            <a:off x="1247468" y="4078140"/>
            <a:ext cx="1729530" cy="369332"/>
          </a:xfrm>
          <a:prstGeom prst="rect">
            <a:avLst/>
          </a:prstGeom>
        </p:spPr>
        <p:txBody>
          <a:bodyPr wrap="square">
            <a:spAutoFit/>
          </a:bodyPr>
          <a:lstStyle/>
          <a:p>
            <a:pPr algn="ctr"/>
            <a:r>
              <a:rPr lang="en-US" b="1" dirty="0" err="1">
                <a:solidFill>
                  <a:schemeClr val="tx2"/>
                </a:solidFill>
              </a:rPr>
              <a:t>Tiêu</a:t>
            </a:r>
            <a:r>
              <a:rPr lang="en-US" b="1" dirty="0">
                <a:solidFill>
                  <a:schemeClr val="tx2"/>
                </a:solidFill>
              </a:rPr>
              <a:t> </a:t>
            </a:r>
            <a:r>
              <a:rPr lang="en-US" b="1" dirty="0" err="1">
                <a:solidFill>
                  <a:schemeClr val="tx2"/>
                </a:solidFill>
              </a:rPr>
              <a:t>đề</a:t>
            </a:r>
            <a:endParaRPr lang="en-US" b="1" dirty="0">
              <a:solidFill>
                <a:schemeClr val="tx2"/>
              </a:solidFill>
            </a:endParaRPr>
          </a:p>
        </p:txBody>
      </p:sp>
      <p:cxnSp>
        <p:nvCxnSpPr>
          <p:cNvPr id="43" name="Đường kết nối Mũi tên Thẳng 13">
            <a:extLst>
              <a:ext uri="{FF2B5EF4-FFF2-40B4-BE49-F238E27FC236}">
                <a16:creationId xmlns:a16="http://schemas.microsoft.com/office/drawing/2014/main" id="{35183AA3-76F0-40EC-B037-446F8232BE6E}"/>
              </a:ext>
            </a:extLst>
          </p:cNvPr>
          <p:cNvCxnSpPr/>
          <p:nvPr/>
        </p:nvCxnSpPr>
        <p:spPr>
          <a:xfrm flipH="1" flipV="1">
            <a:off x="8237989" y="4447472"/>
            <a:ext cx="494950" cy="3929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4" name="Hình chữ nhật 14">
            <a:extLst>
              <a:ext uri="{FF2B5EF4-FFF2-40B4-BE49-F238E27FC236}">
                <a16:creationId xmlns:a16="http://schemas.microsoft.com/office/drawing/2014/main" id="{DF6A2ABF-4BFE-4655-B25F-F6A9870913E7}"/>
              </a:ext>
            </a:extLst>
          </p:cNvPr>
          <p:cNvSpPr/>
          <p:nvPr/>
        </p:nvSpPr>
        <p:spPr>
          <a:xfrm>
            <a:off x="8523213" y="4616695"/>
            <a:ext cx="1729530" cy="646331"/>
          </a:xfrm>
          <a:prstGeom prst="rect">
            <a:avLst/>
          </a:prstGeom>
        </p:spPr>
        <p:txBody>
          <a:bodyPr wrap="square">
            <a:spAutoFit/>
          </a:bodyPr>
          <a:lstStyle/>
          <a:p>
            <a:pPr algn="ctr"/>
            <a:r>
              <a:rPr lang="vi-VN" b="1" dirty="0" err="1">
                <a:solidFill>
                  <a:schemeClr val="tx2"/>
                </a:solidFill>
              </a:rPr>
              <a:t>overflow</a:t>
            </a:r>
            <a:r>
              <a:rPr lang="vi-VN" b="1" dirty="0">
                <a:solidFill>
                  <a:schemeClr val="tx2"/>
                </a:solidFill>
              </a:rPr>
              <a:t> </a:t>
            </a:r>
            <a:r>
              <a:rPr lang="vi-VN" b="1" dirty="0" err="1">
                <a:solidFill>
                  <a:schemeClr val="tx2"/>
                </a:solidFill>
              </a:rPr>
              <a:t>menu</a:t>
            </a:r>
            <a:endParaRPr lang="en-US" b="1" dirty="0">
              <a:solidFill>
                <a:schemeClr val="tx2"/>
              </a:solidFill>
            </a:endParaRPr>
          </a:p>
        </p:txBody>
      </p:sp>
    </p:spTree>
    <p:extLst>
      <p:ext uri="{BB962C8B-B14F-4D97-AF65-F5344CB8AC3E}">
        <p14:creationId xmlns:p14="http://schemas.microsoft.com/office/powerpoint/2010/main" val="182380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strips(downRight)">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20C0E2-05CF-435B-8273-F29015FF3C63}"/>
              </a:ext>
            </a:extLst>
          </p:cNvPr>
          <p:cNvSpPr txBox="1"/>
          <p:nvPr/>
        </p:nvSpPr>
        <p:spPr>
          <a:xfrm>
            <a:off x="903448" y="1613860"/>
            <a:ext cx="4403913" cy="646331"/>
          </a:xfrm>
          <a:prstGeom prst="rect">
            <a:avLst/>
          </a:prstGeom>
          <a:noFill/>
        </p:spPr>
        <p:txBody>
          <a:bodyPr wrap="square" rtlCol="0" anchor="ctr">
            <a:spAutoFit/>
          </a:bodyPr>
          <a:lstStyle/>
          <a:p>
            <a:r>
              <a:rPr lang="en-US" sz="3600" dirty="0" err="1">
                <a:solidFill>
                  <a:schemeClr val="bg2">
                    <a:lumMod val="75000"/>
                  </a:schemeClr>
                </a:solidFill>
              </a:rPr>
              <a:t>Cài</a:t>
            </a:r>
            <a:r>
              <a:rPr lang="en-US" sz="3600" dirty="0">
                <a:solidFill>
                  <a:schemeClr val="bg2">
                    <a:lumMod val="75000"/>
                  </a:schemeClr>
                </a:solidFill>
              </a:rPr>
              <a:t> </a:t>
            </a:r>
            <a:r>
              <a:rPr lang="en-US" sz="3600" dirty="0" err="1">
                <a:solidFill>
                  <a:schemeClr val="bg2">
                    <a:lumMod val="75000"/>
                  </a:schemeClr>
                </a:solidFill>
              </a:rPr>
              <a:t>đặt</a:t>
            </a:r>
            <a:r>
              <a:rPr lang="en-US" sz="3600" dirty="0">
                <a:solidFill>
                  <a:schemeClr val="bg2">
                    <a:lumMod val="75000"/>
                  </a:schemeClr>
                </a:solidFill>
              </a:rPr>
              <a:t> Action Bar</a:t>
            </a:r>
            <a:endParaRPr lang="ko-KR" altLang="en-US" sz="3600" dirty="0">
              <a:solidFill>
                <a:schemeClr val="bg2">
                  <a:lumMod val="75000"/>
                </a:schemeClr>
              </a:solidFill>
              <a:latin typeface="+mj-lt"/>
              <a:cs typeface="Arial" pitchFamily="34" charset="0"/>
            </a:endParaRPr>
          </a:p>
        </p:txBody>
      </p:sp>
      <p:grpSp>
        <p:nvGrpSpPr>
          <p:cNvPr id="4" name="Group 3">
            <a:extLst>
              <a:ext uri="{FF2B5EF4-FFF2-40B4-BE49-F238E27FC236}">
                <a16:creationId xmlns:a16="http://schemas.microsoft.com/office/drawing/2014/main" id="{D68B86B2-1B37-4D13-AE90-C2F73847DB04}"/>
              </a:ext>
            </a:extLst>
          </p:cNvPr>
          <p:cNvGrpSpPr/>
          <p:nvPr/>
        </p:nvGrpSpPr>
        <p:grpSpPr>
          <a:xfrm rot="16200000" flipH="1">
            <a:off x="2458686" y="4082555"/>
            <a:ext cx="3634011" cy="1097280"/>
            <a:chOff x="8230329" y="5360525"/>
            <a:chExt cx="3634011" cy="1097280"/>
          </a:xfrm>
        </p:grpSpPr>
        <p:sp>
          <p:nvSpPr>
            <p:cNvPr id="5" name="Rectangle 4">
              <a:extLst>
                <a:ext uri="{FF2B5EF4-FFF2-40B4-BE49-F238E27FC236}">
                  <a16:creationId xmlns:a16="http://schemas.microsoft.com/office/drawing/2014/main" id="{58E4608B-E2DF-449C-8A37-2B26B3D041AD}"/>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4A595268-AF44-404C-9BAE-B272B1260AB2}"/>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4639DA1E-D1B2-49A7-9BF8-659BCE1C01BA}"/>
              </a:ext>
            </a:extLst>
          </p:cNvPr>
          <p:cNvGrpSpPr/>
          <p:nvPr/>
        </p:nvGrpSpPr>
        <p:grpSpPr>
          <a:xfrm rot="16200000" flipV="1">
            <a:off x="-701217" y="1737213"/>
            <a:ext cx="3643536" cy="1106806"/>
            <a:chOff x="8230329" y="5360525"/>
            <a:chExt cx="3643536" cy="1106806"/>
          </a:xfrm>
        </p:grpSpPr>
        <p:sp>
          <p:nvSpPr>
            <p:cNvPr id="8" name="Rectangle 7">
              <a:extLst>
                <a:ext uri="{FF2B5EF4-FFF2-40B4-BE49-F238E27FC236}">
                  <a16:creationId xmlns:a16="http://schemas.microsoft.com/office/drawing/2014/main" id="{F6BBC88B-9312-464C-BF25-C08E9C467738}"/>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09511DC-F177-49C3-9949-42642A685ED6}"/>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Diamond 9">
            <a:extLst>
              <a:ext uri="{FF2B5EF4-FFF2-40B4-BE49-F238E27FC236}">
                <a16:creationId xmlns:a16="http://schemas.microsoft.com/office/drawing/2014/main" id="{4D73E928-DA00-427B-A3BA-50655FF729F1}"/>
              </a:ext>
            </a:extLst>
          </p:cNvPr>
          <p:cNvSpPr/>
          <p:nvPr/>
        </p:nvSpPr>
        <p:spPr>
          <a:xfrm>
            <a:off x="1673954" y="841570"/>
            <a:ext cx="436586" cy="436586"/>
          </a:xfrm>
          <a:prstGeom prst="diamond">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iamond 10">
            <a:extLst>
              <a:ext uri="{FF2B5EF4-FFF2-40B4-BE49-F238E27FC236}">
                <a16:creationId xmlns:a16="http://schemas.microsoft.com/office/drawing/2014/main" id="{8EE357CC-0C01-4B29-856A-55389B2CB52F}"/>
              </a:ext>
            </a:extLst>
          </p:cNvPr>
          <p:cNvSpPr/>
          <p:nvPr/>
        </p:nvSpPr>
        <p:spPr>
          <a:xfrm>
            <a:off x="4275692" y="3165519"/>
            <a:ext cx="436586" cy="436586"/>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iamond 11">
            <a:extLst>
              <a:ext uri="{FF2B5EF4-FFF2-40B4-BE49-F238E27FC236}">
                <a16:creationId xmlns:a16="http://schemas.microsoft.com/office/drawing/2014/main" id="{EC321894-7F81-433D-B5E6-2F12510B4A5B}"/>
              </a:ext>
            </a:extLst>
          </p:cNvPr>
          <p:cNvSpPr/>
          <p:nvPr/>
        </p:nvSpPr>
        <p:spPr>
          <a:xfrm>
            <a:off x="2919541" y="5288665"/>
            <a:ext cx="432491" cy="432491"/>
          </a:xfrm>
          <a:prstGeom prst="diamond">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iamond 12">
            <a:extLst>
              <a:ext uri="{FF2B5EF4-FFF2-40B4-BE49-F238E27FC236}">
                <a16:creationId xmlns:a16="http://schemas.microsoft.com/office/drawing/2014/main" id="{6A4972A1-5893-4B41-84E7-23536D7D3CF8}"/>
              </a:ext>
            </a:extLst>
          </p:cNvPr>
          <p:cNvSpPr/>
          <p:nvPr/>
        </p:nvSpPr>
        <p:spPr>
          <a:xfrm>
            <a:off x="721718" y="3675799"/>
            <a:ext cx="436586" cy="436586"/>
          </a:xfrm>
          <a:prstGeom prst="diamond">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46C06529-F851-40C2-9F07-A69BAE2665DC}"/>
              </a:ext>
            </a:extLst>
          </p:cNvPr>
          <p:cNvGrpSpPr/>
          <p:nvPr/>
        </p:nvGrpSpPr>
        <p:grpSpPr>
          <a:xfrm>
            <a:off x="2503016" y="231907"/>
            <a:ext cx="2620319" cy="525185"/>
            <a:chOff x="1612709" y="1258934"/>
            <a:chExt cx="2620319" cy="525185"/>
          </a:xfrm>
        </p:grpSpPr>
        <p:sp>
          <p:nvSpPr>
            <p:cNvPr id="15" name="Freeform: Shape 14">
              <a:extLst>
                <a:ext uri="{FF2B5EF4-FFF2-40B4-BE49-F238E27FC236}">
                  <a16:creationId xmlns:a16="http://schemas.microsoft.com/office/drawing/2014/main" id="{5DF19D56-28B9-471A-AA9B-D03E3CF2B5F6}"/>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E398E1CF-D52D-4350-8299-7101BCDE5823}"/>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4555D4F1-B1FD-4EFD-A3C7-C25C4A8A2F66}"/>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1E0B6C1-E5A1-4413-9981-497297B650F0}"/>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286DBA5D-E257-4BE3-AB58-B0B0EEC4BC26}"/>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EFF43194-A3A7-4470-9593-0E37F90637DA}"/>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F9E4136-A016-43DC-A92F-D13FD056EB29}"/>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3563CB8-084C-469F-B29F-D80A5389589E}"/>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8FE1B06-AE00-4840-AA41-138C5DEA243F}"/>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5A59D0A-CB6C-4248-A453-A8E12B5B4923}"/>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537367B2-29FD-479C-B4D4-747446AF3D8A}"/>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95DACF6-DE67-45D0-9FDB-82792122EC8C}"/>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E9A57EFA-7B9F-431C-924E-053E9E7FE506}"/>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0CAA874-D38B-42E6-8BA7-2EE4A3390669}"/>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E88B2CFA-851C-41C1-B04A-47BA93836CF1}"/>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3353CB52-1A72-455C-9ACD-B3B320C2705A}"/>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0BA868D9-19A7-4B7C-B2AF-75A3D8255E5F}"/>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809D405-9B3F-4088-9ABE-505F4FFE411D}"/>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257AC756-4809-4D9A-BB0E-524A5C1728FA}"/>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682CA06-CED4-4773-920F-EBFD4A819523}"/>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AC154036-5C6A-453D-B599-C0BBB80F9214}"/>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sp>
        <p:nvSpPr>
          <p:cNvPr id="36" name="Diamond 35">
            <a:extLst>
              <a:ext uri="{FF2B5EF4-FFF2-40B4-BE49-F238E27FC236}">
                <a16:creationId xmlns:a16="http://schemas.microsoft.com/office/drawing/2014/main" id="{FE0D5C75-296B-4584-8561-267C00A691D6}"/>
              </a:ext>
            </a:extLst>
          </p:cNvPr>
          <p:cNvSpPr/>
          <p:nvPr/>
        </p:nvSpPr>
        <p:spPr>
          <a:xfrm>
            <a:off x="1420431" y="4852079"/>
            <a:ext cx="436586" cy="436586"/>
          </a:xfrm>
          <a:prstGeom prst="diamond">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529E0087-C10F-44A7-886D-DBA3DECB739F}"/>
              </a:ext>
            </a:extLst>
          </p:cNvPr>
          <p:cNvSpPr txBox="1"/>
          <p:nvPr/>
        </p:nvSpPr>
        <p:spPr>
          <a:xfrm>
            <a:off x="5462163" y="333738"/>
            <a:ext cx="1431024" cy="1015663"/>
          </a:xfrm>
          <a:prstGeom prst="rect">
            <a:avLst/>
          </a:prstGeom>
          <a:noFill/>
        </p:spPr>
        <p:txBody>
          <a:bodyPr wrap="square" lIns="108000" rIns="108000" rtlCol="0">
            <a:spAutoFit/>
          </a:bodyPr>
          <a:lstStyle/>
          <a:p>
            <a:pPr algn="ctr"/>
            <a:r>
              <a:rPr lang="en-US" altLang="ko-KR" sz="6000" b="1" dirty="0">
                <a:solidFill>
                  <a:schemeClr val="tx1">
                    <a:lumMod val="50000"/>
                    <a:lumOff val="50000"/>
                  </a:schemeClr>
                </a:solidFill>
                <a:cs typeface="Arial" pitchFamily="34" charset="0"/>
              </a:rPr>
              <a:t>01</a:t>
            </a:r>
            <a:endParaRPr lang="ko-KR" altLang="en-US" sz="6000" b="1" dirty="0">
              <a:solidFill>
                <a:schemeClr val="tx1">
                  <a:lumMod val="50000"/>
                  <a:lumOff val="50000"/>
                </a:schemeClr>
              </a:solidFill>
              <a:cs typeface="Arial" pitchFamily="34" charset="0"/>
            </a:endParaRPr>
          </a:p>
        </p:txBody>
      </p:sp>
      <p:sp>
        <p:nvSpPr>
          <p:cNvPr id="39" name="TextBox 38">
            <a:extLst>
              <a:ext uri="{FF2B5EF4-FFF2-40B4-BE49-F238E27FC236}">
                <a16:creationId xmlns:a16="http://schemas.microsoft.com/office/drawing/2014/main" id="{770DED1F-E7AF-4745-88D9-41E40B9F99FD}"/>
              </a:ext>
            </a:extLst>
          </p:cNvPr>
          <p:cNvSpPr txBox="1"/>
          <p:nvPr/>
        </p:nvSpPr>
        <p:spPr>
          <a:xfrm>
            <a:off x="6526664" y="549181"/>
            <a:ext cx="4661840" cy="1569660"/>
          </a:xfrm>
          <a:prstGeom prst="rect">
            <a:avLst/>
          </a:prstGeom>
          <a:noFill/>
        </p:spPr>
        <p:txBody>
          <a:bodyPr wrap="square" rtlCol="0">
            <a:spAutoFit/>
          </a:bodyPr>
          <a:lstStyle/>
          <a:p>
            <a:pPr lvl="0"/>
            <a:r>
              <a:rPr lang="vi-VN" sz="1600" dirty="0">
                <a:solidFill>
                  <a:schemeClr val="bg1"/>
                </a:solidFill>
                <a:latin typeface="Times New Roman" pitchFamily="18" charset="0"/>
                <a:cs typeface="Times New Roman" pitchFamily="18" charset="0"/>
              </a:rPr>
              <a:t>Bắt đầu từ Android 3.0 ( API Level 11 ), tất cả activity đều sử dụng theme mặc định và có ActionBar như một App Bar. Các tính năng của App Bar dần dần được thêm vào Action Bar qua các phiên bản Android khác nhau dẫn đến kết quả ActionBar sẽ chạy khác nhau phụ thuộc vào Version của các phiên bản Android</a:t>
            </a:r>
            <a:r>
              <a:rPr lang="vi-VN" sz="1400" dirty="0">
                <a:solidFill>
                  <a:schemeClr val="bg1"/>
                </a:solidFill>
                <a:latin typeface="Times New Roman" pitchFamily="18" charset="0"/>
                <a:cs typeface="Times New Roman" pitchFamily="18" charset="0"/>
              </a:rPr>
              <a:t>.</a:t>
            </a:r>
            <a:endParaRPr lang="en-US" sz="1400" dirty="0">
              <a:solidFill>
                <a:schemeClr val="bg1"/>
              </a:solidFill>
              <a:latin typeface="Times New Roman" pitchFamily="18" charset="0"/>
              <a:cs typeface="Times New Roman" pitchFamily="18" charset="0"/>
            </a:endParaRPr>
          </a:p>
        </p:txBody>
      </p:sp>
      <p:sp>
        <p:nvSpPr>
          <p:cNvPr id="40" name="TextBox 39">
            <a:extLst>
              <a:ext uri="{FF2B5EF4-FFF2-40B4-BE49-F238E27FC236}">
                <a16:creationId xmlns:a16="http://schemas.microsoft.com/office/drawing/2014/main" id="{FA9D98E8-E622-4D1D-AB7F-93FFB80728D5}"/>
              </a:ext>
            </a:extLst>
          </p:cNvPr>
          <p:cNvSpPr txBox="1"/>
          <p:nvPr/>
        </p:nvSpPr>
        <p:spPr>
          <a:xfrm>
            <a:off x="5452145" y="2260191"/>
            <a:ext cx="1431024" cy="1015663"/>
          </a:xfrm>
          <a:prstGeom prst="rect">
            <a:avLst/>
          </a:prstGeom>
          <a:noFill/>
        </p:spPr>
        <p:txBody>
          <a:bodyPr wrap="square" lIns="108000" rIns="108000" rtlCol="0">
            <a:spAutoFit/>
          </a:bodyPr>
          <a:lstStyle/>
          <a:p>
            <a:pPr algn="ctr"/>
            <a:r>
              <a:rPr lang="en-US" altLang="ko-KR" sz="6000" b="1" dirty="0">
                <a:solidFill>
                  <a:schemeClr val="tx1">
                    <a:lumMod val="50000"/>
                    <a:lumOff val="50000"/>
                  </a:schemeClr>
                </a:solidFill>
                <a:cs typeface="Arial" pitchFamily="34" charset="0"/>
              </a:rPr>
              <a:t>02</a:t>
            </a:r>
            <a:endParaRPr lang="ko-KR" altLang="en-US" sz="6000" b="1" dirty="0">
              <a:solidFill>
                <a:schemeClr val="tx1">
                  <a:lumMod val="50000"/>
                  <a:lumOff val="50000"/>
                </a:schemeClr>
              </a:solidFill>
              <a:cs typeface="Arial" pitchFamily="34" charset="0"/>
            </a:endParaRPr>
          </a:p>
        </p:txBody>
      </p:sp>
      <p:sp>
        <p:nvSpPr>
          <p:cNvPr id="41" name="TextBox 40">
            <a:extLst>
              <a:ext uri="{FF2B5EF4-FFF2-40B4-BE49-F238E27FC236}">
                <a16:creationId xmlns:a16="http://schemas.microsoft.com/office/drawing/2014/main" id="{BBB0AD33-56B1-43AC-B7AE-0994802481F7}"/>
              </a:ext>
            </a:extLst>
          </p:cNvPr>
          <p:cNvSpPr txBox="1"/>
          <p:nvPr/>
        </p:nvSpPr>
        <p:spPr>
          <a:xfrm>
            <a:off x="6593545" y="2492901"/>
            <a:ext cx="4661840" cy="1077218"/>
          </a:xfrm>
          <a:prstGeom prst="rect">
            <a:avLst/>
          </a:prstGeom>
          <a:noFill/>
        </p:spPr>
        <p:txBody>
          <a:bodyPr wrap="square" rtlCol="0">
            <a:spAutoFit/>
          </a:bodyPr>
          <a:lstStyle/>
          <a:p>
            <a:pPr lvl="0"/>
            <a:r>
              <a:rPr lang="vi-VN" sz="1600" dirty="0">
                <a:solidFill>
                  <a:schemeClr val="bg1"/>
                </a:solidFill>
                <a:latin typeface="Times New Roman" pitchFamily="18" charset="0"/>
                <a:cs typeface="Times New Roman" pitchFamily="18" charset="0"/>
              </a:rPr>
              <a:t>Ngược lại các tính năng mới nhất được thêm vào các phiên bản thư viện hỗ trợ của ToolBar và chúng có sẽ trên một vài thiết bị có thể sử dụng thư viện hỗ trợ này</a:t>
            </a:r>
            <a:r>
              <a:rPr lang="en-US" sz="1600" dirty="0">
                <a:solidFill>
                  <a:schemeClr val="bg1"/>
                </a:solidFill>
                <a:latin typeface="Times New Roman" pitchFamily="18" charset="0"/>
                <a:cs typeface="Times New Roman" pitchFamily="18" charset="0"/>
              </a:rPr>
              <a:t>. </a:t>
            </a:r>
            <a:r>
              <a:rPr lang="en-US" sz="1600" dirty="0" err="1">
                <a:solidFill>
                  <a:schemeClr val="bg1"/>
                </a:solidFill>
                <a:latin typeface="Times New Roman" pitchFamily="18" charset="0"/>
                <a:cs typeface="Times New Roman" pitchFamily="18" charset="0"/>
              </a:rPr>
              <a:t>Như</a:t>
            </a:r>
            <a:r>
              <a:rPr lang="en-US" sz="1600" dirty="0">
                <a:solidFill>
                  <a:schemeClr val="bg1"/>
                </a:solidFill>
                <a:latin typeface="Times New Roman" pitchFamily="18" charset="0"/>
                <a:cs typeface="Times New Roman" pitchFamily="18" charset="0"/>
              </a:rPr>
              <a:t> </a:t>
            </a:r>
            <a:r>
              <a:rPr lang="en-US" sz="1600" dirty="0" err="1">
                <a:solidFill>
                  <a:schemeClr val="bg1"/>
                </a:solidFill>
                <a:latin typeface="Times New Roman" pitchFamily="18" charset="0"/>
                <a:cs typeface="Times New Roman" pitchFamily="18" charset="0"/>
              </a:rPr>
              <a:t>thư</a:t>
            </a:r>
            <a:r>
              <a:rPr lang="en-US" sz="1600" dirty="0">
                <a:solidFill>
                  <a:schemeClr val="bg1"/>
                </a:solidFill>
                <a:latin typeface="Times New Roman" pitchFamily="18" charset="0"/>
                <a:cs typeface="Times New Roman" pitchFamily="18" charset="0"/>
              </a:rPr>
              <a:t> </a:t>
            </a:r>
            <a:r>
              <a:rPr lang="en-US" sz="1600" dirty="0" err="1">
                <a:solidFill>
                  <a:schemeClr val="bg1"/>
                </a:solidFill>
                <a:latin typeface="Times New Roman" pitchFamily="18" charset="0"/>
                <a:cs typeface="Times New Roman" pitchFamily="18" charset="0"/>
              </a:rPr>
              <a:t>viện</a:t>
            </a:r>
            <a:r>
              <a:rPr lang="en-US" sz="1600" dirty="0">
                <a:solidFill>
                  <a:schemeClr val="bg1"/>
                </a:solidFill>
                <a:latin typeface="Times New Roman" pitchFamily="18" charset="0"/>
                <a:cs typeface="Times New Roman" pitchFamily="18" charset="0"/>
              </a:rPr>
              <a:t> </a:t>
            </a:r>
            <a:r>
              <a:rPr lang="en-US" sz="1600" dirty="0" err="1">
                <a:solidFill>
                  <a:schemeClr val="bg1"/>
                </a:solidFill>
                <a:latin typeface="Times New Roman" pitchFamily="18" charset="0"/>
                <a:cs typeface="Times New Roman" pitchFamily="18" charset="0"/>
              </a:rPr>
              <a:t>tương</a:t>
            </a:r>
            <a:r>
              <a:rPr lang="en-US" sz="1600" dirty="0">
                <a:solidFill>
                  <a:schemeClr val="bg1"/>
                </a:solidFill>
                <a:latin typeface="Times New Roman" pitchFamily="18" charset="0"/>
                <a:cs typeface="Times New Roman" pitchFamily="18" charset="0"/>
              </a:rPr>
              <a:t> </a:t>
            </a:r>
            <a:r>
              <a:rPr lang="en-US" sz="1600" dirty="0" err="1">
                <a:solidFill>
                  <a:schemeClr val="bg1"/>
                </a:solidFill>
                <a:latin typeface="Times New Roman" pitchFamily="18" charset="0"/>
                <a:cs typeface="Times New Roman" pitchFamily="18" charset="0"/>
              </a:rPr>
              <a:t>thích</a:t>
            </a:r>
            <a:r>
              <a:rPr lang="en-US" sz="1600" dirty="0">
                <a:solidFill>
                  <a:schemeClr val="bg1"/>
                </a:solidFill>
                <a:latin typeface="Times New Roman" pitchFamily="18" charset="0"/>
                <a:cs typeface="Times New Roman" pitchFamily="18" charset="0"/>
              </a:rPr>
              <a:t> </a:t>
            </a:r>
            <a:r>
              <a:rPr lang="en-US" sz="1600" dirty="0" err="1">
                <a:solidFill>
                  <a:schemeClr val="bg1"/>
                </a:solidFill>
                <a:latin typeface="Times New Roman" pitchFamily="18" charset="0"/>
                <a:cs typeface="Times New Roman" pitchFamily="18" charset="0"/>
              </a:rPr>
              <a:t>ngược</a:t>
            </a:r>
            <a:r>
              <a:rPr lang="en-US" sz="1600" dirty="0">
                <a:solidFill>
                  <a:schemeClr val="bg1"/>
                </a:solidFill>
                <a:latin typeface="Times New Roman" pitchFamily="18" charset="0"/>
                <a:cs typeface="Times New Roman" pitchFamily="18" charset="0"/>
              </a:rPr>
              <a:t> </a:t>
            </a:r>
            <a:r>
              <a:rPr lang="en-US" sz="1600" dirty="0" err="1">
                <a:solidFill>
                  <a:schemeClr val="bg1"/>
                </a:solidFill>
                <a:latin typeface="Times New Roman" pitchFamily="18" charset="0"/>
                <a:cs typeface="Times New Roman" pitchFamily="18" charset="0"/>
              </a:rPr>
              <a:t>appcompat</a:t>
            </a:r>
            <a:r>
              <a:rPr lang="en-US" sz="1600" dirty="0">
                <a:solidFill>
                  <a:schemeClr val="bg1"/>
                </a:solidFill>
                <a:latin typeface="Times New Roman" pitchFamily="18" charset="0"/>
                <a:cs typeface="Times New Roman" pitchFamily="18" charset="0"/>
              </a:rPr>
              <a:t> – v7</a:t>
            </a:r>
          </a:p>
        </p:txBody>
      </p:sp>
      <p:sp>
        <p:nvSpPr>
          <p:cNvPr id="42" name="TextBox 41">
            <a:extLst>
              <a:ext uri="{FF2B5EF4-FFF2-40B4-BE49-F238E27FC236}">
                <a16:creationId xmlns:a16="http://schemas.microsoft.com/office/drawing/2014/main" id="{B3FF084D-FD4F-4C41-B3E4-952AC19865F0}"/>
              </a:ext>
            </a:extLst>
          </p:cNvPr>
          <p:cNvSpPr txBox="1"/>
          <p:nvPr/>
        </p:nvSpPr>
        <p:spPr>
          <a:xfrm>
            <a:off x="5477744" y="3854942"/>
            <a:ext cx="1431024" cy="1015663"/>
          </a:xfrm>
          <a:prstGeom prst="rect">
            <a:avLst/>
          </a:prstGeom>
          <a:noFill/>
        </p:spPr>
        <p:txBody>
          <a:bodyPr wrap="square" lIns="108000" rIns="108000" rtlCol="0">
            <a:spAutoFit/>
          </a:bodyPr>
          <a:lstStyle/>
          <a:p>
            <a:pPr algn="ctr"/>
            <a:r>
              <a:rPr lang="en-US" altLang="ko-KR" sz="6000" b="1" dirty="0">
                <a:solidFill>
                  <a:schemeClr val="tx1">
                    <a:lumMod val="50000"/>
                    <a:lumOff val="50000"/>
                  </a:schemeClr>
                </a:solidFill>
                <a:cs typeface="Arial" pitchFamily="34" charset="0"/>
              </a:rPr>
              <a:t>03</a:t>
            </a:r>
            <a:endParaRPr lang="ko-KR" altLang="en-US" sz="6000" b="1" dirty="0">
              <a:solidFill>
                <a:schemeClr val="tx1">
                  <a:lumMod val="50000"/>
                  <a:lumOff val="50000"/>
                </a:schemeClr>
              </a:solidFill>
              <a:cs typeface="Arial" pitchFamily="34" charset="0"/>
            </a:endParaRPr>
          </a:p>
        </p:txBody>
      </p:sp>
      <p:sp>
        <p:nvSpPr>
          <p:cNvPr id="43" name="TextBox 42">
            <a:extLst>
              <a:ext uri="{FF2B5EF4-FFF2-40B4-BE49-F238E27FC236}">
                <a16:creationId xmlns:a16="http://schemas.microsoft.com/office/drawing/2014/main" id="{97C49FD9-D445-494F-ACFE-AF82FBE92D9C}"/>
              </a:ext>
            </a:extLst>
          </p:cNvPr>
          <p:cNvSpPr txBox="1"/>
          <p:nvPr/>
        </p:nvSpPr>
        <p:spPr>
          <a:xfrm>
            <a:off x="6619144" y="4087652"/>
            <a:ext cx="4661840" cy="1077218"/>
          </a:xfrm>
          <a:prstGeom prst="rect">
            <a:avLst/>
          </a:prstGeom>
          <a:noFill/>
        </p:spPr>
        <p:txBody>
          <a:bodyPr wrap="square" rtlCol="0">
            <a:spAutoFit/>
          </a:bodyPr>
          <a:lstStyle/>
          <a:p>
            <a:pPr lvl="0"/>
            <a:r>
              <a:rPr lang="vi-VN" sz="1600" dirty="0">
                <a:solidFill>
                  <a:schemeClr val="bg1"/>
                </a:solidFill>
                <a:latin typeface="Times New Roman" pitchFamily="18" charset="0"/>
                <a:cs typeface="Times New Roman" pitchFamily="18" charset="0"/>
              </a:rPr>
              <a:t>Vì những lý do đó chúng ta sẽ sử dụng thư viện hỗ trợ của ToolBar để implement App Bar cho ứng dụng. Với cách này sẽ giúp cho ActionBar sẽ chạy được trên nhiều thiết bị khác nhau.</a:t>
            </a:r>
            <a:endParaRPr lang="en-US" sz="1600"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1445133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Văn bản 1">
            <a:extLst>
              <a:ext uri="{FF2B5EF4-FFF2-40B4-BE49-F238E27FC236}">
                <a16:creationId xmlns:a16="http://schemas.microsoft.com/office/drawing/2014/main" id="{12F17BAA-C005-4D2E-9000-6D94A4AF2EF7}"/>
              </a:ext>
            </a:extLst>
          </p:cNvPr>
          <p:cNvSpPr>
            <a:spLocks noGrp="1"/>
          </p:cNvSpPr>
          <p:nvPr>
            <p:ph type="body" sz="quarter" idx="10"/>
          </p:nvPr>
        </p:nvSpPr>
        <p:spPr>
          <a:xfrm>
            <a:off x="130117" y="1275871"/>
            <a:ext cx="4648493" cy="1019508"/>
          </a:xfrm>
        </p:spPr>
        <p:txBody>
          <a:bodyPr/>
          <a:lstStyle/>
          <a:p>
            <a:r>
              <a:rPr lang="en-US" sz="3600" dirty="0"/>
              <a:t>Toolbar </a:t>
            </a:r>
            <a:r>
              <a:rPr lang="en-US" sz="3600" dirty="0" err="1"/>
              <a:t>trong</a:t>
            </a:r>
            <a:r>
              <a:rPr lang="en-US" sz="3600" dirty="0"/>
              <a:t> </a:t>
            </a:r>
          </a:p>
          <a:p>
            <a:r>
              <a:rPr lang="en-US" sz="3600" dirty="0"/>
              <a:t>Android</a:t>
            </a:r>
          </a:p>
          <a:p>
            <a:endParaRPr lang="en-US" dirty="0"/>
          </a:p>
        </p:txBody>
      </p:sp>
      <p:sp>
        <p:nvSpPr>
          <p:cNvPr id="6" name="Hình chữ nhật 5">
            <a:extLst>
              <a:ext uri="{FF2B5EF4-FFF2-40B4-BE49-F238E27FC236}">
                <a16:creationId xmlns:a16="http://schemas.microsoft.com/office/drawing/2014/main" id="{8A1B731E-1FE7-43D0-83BE-809DB2650172}"/>
              </a:ext>
            </a:extLst>
          </p:cNvPr>
          <p:cNvSpPr/>
          <p:nvPr/>
        </p:nvSpPr>
        <p:spPr>
          <a:xfrm>
            <a:off x="5807798" y="1154513"/>
            <a:ext cx="6140741" cy="1200329"/>
          </a:xfrm>
          <a:prstGeom prst="rect">
            <a:avLst/>
          </a:prstGeom>
        </p:spPr>
        <p:txBody>
          <a:bodyPr wrap="square">
            <a:spAutoFit/>
          </a:bodyPr>
          <a:lstStyle/>
          <a:p>
            <a:r>
              <a:rPr lang="en-US" dirty="0">
                <a:solidFill>
                  <a:schemeClr val="bg1"/>
                </a:solidFill>
              </a:rPr>
              <a:t>Toolbar </a:t>
            </a:r>
            <a:r>
              <a:rPr lang="en-US" dirty="0" err="1">
                <a:solidFill>
                  <a:schemeClr val="bg1"/>
                </a:solidFill>
              </a:rPr>
              <a:t>được</a:t>
            </a:r>
            <a:r>
              <a:rPr lang="en-US" dirty="0">
                <a:solidFill>
                  <a:schemeClr val="bg1"/>
                </a:solidFill>
              </a:rPr>
              <a:t> </a:t>
            </a:r>
            <a:r>
              <a:rPr lang="en-US" dirty="0" err="1">
                <a:solidFill>
                  <a:schemeClr val="bg1"/>
                </a:solidFill>
              </a:rPr>
              <a:t>giới</a:t>
            </a:r>
            <a:r>
              <a:rPr lang="en-US" dirty="0">
                <a:solidFill>
                  <a:schemeClr val="bg1"/>
                </a:solidFill>
              </a:rPr>
              <a:t> </a:t>
            </a:r>
            <a:r>
              <a:rPr lang="en-US" dirty="0" err="1">
                <a:solidFill>
                  <a:schemeClr val="bg1"/>
                </a:solidFill>
              </a:rPr>
              <a:t>thiểu</a:t>
            </a:r>
            <a:r>
              <a:rPr lang="en-US" dirty="0">
                <a:solidFill>
                  <a:schemeClr val="bg1"/>
                </a:solidFill>
              </a:rPr>
              <a:t> </a:t>
            </a:r>
            <a:r>
              <a:rPr lang="en-US" dirty="0" err="1">
                <a:solidFill>
                  <a:schemeClr val="bg1"/>
                </a:solidFill>
              </a:rPr>
              <a:t>từ</a:t>
            </a:r>
            <a:r>
              <a:rPr lang="en-US" dirty="0">
                <a:solidFill>
                  <a:schemeClr val="bg1"/>
                </a:solidFill>
              </a:rPr>
              <a:t> API 21, </a:t>
            </a:r>
            <a:r>
              <a:rPr lang="en-US" dirty="0" err="1">
                <a:solidFill>
                  <a:schemeClr val="bg1"/>
                </a:solidFill>
              </a:rPr>
              <a:t>nó</a:t>
            </a:r>
            <a:r>
              <a:rPr lang="en-US" dirty="0">
                <a:solidFill>
                  <a:schemeClr val="bg1"/>
                </a:solidFill>
              </a:rPr>
              <a:t> </a:t>
            </a:r>
            <a:r>
              <a:rPr lang="en-US" dirty="0" err="1">
                <a:solidFill>
                  <a:schemeClr val="bg1"/>
                </a:solidFill>
              </a:rPr>
              <a:t>như</a:t>
            </a:r>
            <a:r>
              <a:rPr lang="en-US" dirty="0">
                <a:solidFill>
                  <a:schemeClr val="bg1"/>
                </a:solidFill>
              </a:rPr>
              <a:t> </a:t>
            </a:r>
            <a:r>
              <a:rPr lang="en-US" dirty="0" err="1">
                <a:solidFill>
                  <a:schemeClr val="bg1"/>
                </a:solidFill>
              </a:rPr>
              <a:t>là</a:t>
            </a:r>
            <a:r>
              <a:rPr lang="en-US" dirty="0">
                <a:solidFill>
                  <a:schemeClr val="bg1"/>
                </a:solidFill>
              </a:rPr>
              <a:t> </a:t>
            </a:r>
            <a:r>
              <a:rPr lang="en-US" dirty="0" err="1">
                <a:solidFill>
                  <a:schemeClr val="bg1"/>
                </a:solidFill>
              </a:rPr>
              <a:t>mở</a:t>
            </a:r>
            <a:r>
              <a:rPr lang="en-US" dirty="0">
                <a:solidFill>
                  <a:schemeClr val="bg1"/>
                </a:solidFill>
              </a:rPr>
              <a:t> </a:t>
            </a:r>
            <a:r>
              <a:rPr lang="en-US" dirty="0" err="1">
                <a:solidFill>
                  <a:schemeClr val="bg1"/>
                </a:solidFill>
              </a:rPr>
              <a:t>rộng</a:t>
            </a:r>
            <a:r>
              <a:rPr lang="en-US" dirty="0">
                <a:solidFill>
                  <a:schemeClr val="bg1"/>
                </a:solidFill>
              </a:rPr>
              <a:t> </a:t>
            </a:r>
            <a:r>
              <a:rPr lang="en-US" dirty="0" err="1">
                <a:solidFill>
                  <a:schemeClr val="bg1"/>
                </a:solidFill>
              </a:rPr>
              <a:t>của</a:t>
            </a:r>
            <a:r>
              <a:rPr lang="en-US" dirty="0">
                <a:solidFill>
                  <a:schemeClr val="bg1"/>
                </a:solidFill>
              </a:rPr>
              <a:t> </a:t>
            </a:r>
            <a:r>
              <a:rPr lang="en-US" dirty="0" err="1">
                <a:solidFill>
                  <a:schemeClr val="bg1"/>
                </a:solidFill>
              </a:rPr>
              <a:t>ActionBar</a:t>
            </a:r>
            <a:r>
              <a:rPr lang="en-US" dirty="0">
                <a:solidFill>
                  <a:schemeClr val="bg1"/>
                </a:solidFill>
              </a:rPr>
              <a:t>, </a:t>
            </a:r>
            <a:r>
              <a:rPr lang="en-US" dirty="0" err="1">
                <a:solidFill>
                  <a:schemeClr val="bg1"/>
                </a:solidFill>
              </a:rPr>
              <a:t>giúp</a:t>
            </a:r>
            <a:r>
              <a:rPr lang="en-US" dirty="0">
                <a:solidFill>
                  <a:schemeClr val="bg1"/>
                </a:solidFill>
              </a:rPr>
              <a:t> </a:t>
            </a:r>
            <a:r>
              <a:rPr lang="en-US" dirty="0" err="1">
                <a:solidFill>
                  <a:schemeClr val="bg1"/>
                </a:solidFill>
              </a:rPr>
              <a:t>cho</a:t>
            </a:r>
            <a:r>
              <a:rPr lang="en-US" dirty="0">
                <a:solidFill>
                  <a:schemeClr val="bg1"/>
                </a:solidFill>
              </a:rPr>
              <a:t> </a:t>
            </a:r>
            <a:r>
              <a:rPr lang="en-US" dirty="0" err="1">
                <a:solidFill>
                  <a:schemeClr val="bg1"/>
                </a:solidFill>
              </a:rPr>
              <a:t>việc</a:t>
            </a:r>
            <a:r>
              <a:rPr lang="en-US" dirty="0">
                <a:solidFill>
                  <a:schemeClr val="bg1"/>
                </a:solidFill>
              </a:rPr>
              <a:t> </a:t>
            </a:r>
            <a:r>
              <a:rPr lang="en-US" dirty="0" err="1">
                <a:solidFill>
                  <a:schemeClr val="bg1"/>
                </a:solidFill>
              </a:rPr>
              <a:t>tùy</a:t>
            </a:r>
            <a:r>
              <a:rPr lang="en-US" dirty="0">
                <a:solidFill>
                  <a:schemeClr val="bg1"/>
                </a:solidFill>
              </a:rPr>
              <a:t> </a:t>
            </a:r>
            <a:r>
              <a:rPr lang="en-US" dirty="0" err="1">
                <a:solidFill>
                  <a:schemeClr val="bg1"/>
                </a:solidFill>
              </a:rPr>
              <a:t>biến</a:t>
            </a:r>
            <a:r>
              <a:rPr lang="en-US" dirty="0">
                <a:solidFill>
                  <a:schemeClr val="bg1"/>
                </a:solidFill>
              </a:rPr>
              <a:t> </a:t>
            </a:r>
            <a:r>
              <a:rPr lang="en-US" dirty="0" err="1">
                <a:solidFill>
                  <a:schemeClr val="bg1"/>
                </a:solidFill>
              </a:rPr>
              <a:t>dễ</a:t>
            </a:r>
            <a:r>
              <a:rPr lang="en-US" dirty="0">
                <a:solidFill>
                  <a:schemeClr val="bg1"/>
                </a:solidFill>
              </a:rPr>
              <a:t> </a:t>
            </a:r>
            <a:r>
              <a:rPr lang="en-US" dirty="0" err="1">
                <a:solidFill>
                  <a:schemeClr val="bg1"/>
                </a:solidFill>
              </a:rPr>
              <a:t>dàng</a:t>
            </a:r>
            <a:r>
              <a:rPr lang="en-US" dirty="0">
                <a:solidFill>
                  <a:schemeClr val="bg1"/>
                </a:solidFill>
              </a:rPr>
              <a:t> </a:t>
            </a:r>
            <a:r>
              <a:rPr lang="en-US" dirty="0" err="1">
                <a:solidFill>
                  <a:schemeClr val="bg1"/>
                </a:solidFill>
              </a:rPr>
              <a:t>hơn</a:t>
            </a:r>
            <a:r>
              <a:rPr lang="en-US" dirty="0">
                <a:solidFill>
                  <a:schemeClr val="bg1"/>
                </a:solidFill>
              </a:rPr>
              <a:t> </a:t>
            </a:r>
            <a:r>
              <a:rPr lang="en-US" dirty="0" err="1">
                <a:solidFill>
                  <a:schemeClr val="bg1"/>
                </a:solidFill>
              </a:rPr>
              <a:t>ActionBar</a:t>
            </a:r>
            <a:r>
              <a:rPr lang="en-US" dirty="0">
                <a:solidFill>
                  <a:schemeClr val="bg1"/>
                </a:solidFill>
              </a:rPr>
              <a:t>. </a:t>
            </a:r>
            <a:r>
              <a:rPr lang="en-US" dirty="0" err="1">
                <a:solidFill>
                  <a:schemeClr val="bg1"/>
                </a:solidFill>
              </a:rPr>
              <a:t>Trong</a:t>
            </a:r>
            <a:r>
              <a:rPr lang="en-US" dirty="0">
                <a:solidFill>
                  <a:schemeClr val="bg1"/>
                </a:solidFill>
              </a:rPr>
              <a:t> </a:t>
            </a:r>
            <a:r>
              <a:rPr lang="en-US" dirty="0" err="1">
                <a:solidFill>
                  <a:schemeClr val="bg1"/>
                </a:solidFill>
              </a:rPr>
              <a:t>thư</a:t>
            </a:r>
            <a:r>
              <a:rPr lang="en-US" dirty="0">
                <a:solidFill>
                  <a:schemeClr val="bg1"/>
                </a:solidFill>
              </a:rPr>
              <a:t> </a:t>
            </a:r>
            <a:r>
              <a:rPr lang="en-US" dirty="0" err="1">
                <a:solidFill>
                  <a:schemeClr val="bg1"/>
                </a:solidFill>
              </a:rPr>
              <a:t>viện</a:t>
            </a:r>
            <a:r>
              <a:rPr lang="en-US" dirty="0">
                <a:solidFill>
                  <a:schemeClr val="bg1"/>
                </a:solidFill>
              </a:rPr>
              <a:t> </a:t>
            </a:r>
            <a:r>
              <a:rPr lang="en-US" dirty="0" err="1">
                <a:solidFill>
                  <a:schemeClr val="bg1"/>
                </a:solidFill>
              </a:rPr>
              <a:t>AppCompat</a:t>
            </a:r>
            <a:r>
              <a:rPr lang="en-US" dirty="0">
                <a:solidFill>
                  <a:schemeClr val="bg1"/>
                </a:solidFill>
              </a:rPr>
              <a:t>, Toolbar </a:t>
            </a:r>
            <a:r>
              <a:rPr lang="en-US" dirty="0" err="1">
                <a:solidFill>
                  <a:schemeClr val="bg1"/>
                </a:solidFill>
              </a:rPr>
              <a:t>được</a:t>
            </a:r>
            <a:r>
              <a:rPr lang="en-US" dirty="0">
                <a:solidFill>
                  <a:schemeClr val="bg1"/>
                </a:solidFill>
              </a:rPr>
              <a:t> </a:t>
            </a:r>
            <a:r>
              <a:rPr lang="en-US" dirty="0" err="1">
                <a:solidFill>
                  <a:schemeClr val="bg1"/>
                </a:solidFill>
              </a:rPr>
              <a:t>triển</a:t>
            </a:r>
            <a:r>
              <a:rPr lang="en-US" dirty="0">
                <a:solidFill>
                  <a:schemeClr val="bg1"/>
                </a:solidFill>
              </a:rPr>
              <a:t> </a:t>
            </a:r>
            <a:r>
              <a:rPr lang="en-US" dirty="0" err="1">
                <a:solidFill>
                  <a:schemeClr val="bg1"/>
                </a:solidFill>
              </a:rPr>
              <a:t>khai</a:t>
            </a:r>
            <a:r>
              <a:rPr lang="en-US" dirty="0">
                <a:solidFill>
                  <a:schemeClr val="bg1"/>
                </a:solidFill>
              </a:rPr>
              <a:t> ở </a:t>
            </a:r>
            <a:r>
              <a:rPr lang="en-US" dirty="0" err="1">
                <a:solidFill>
                  <a:schemeClr val="bg1"/>
                </a:solidFill>
              </a:rPr>
              <a:t>lớp</a:t>
            </a:r>
            <a:r>
              <a:rPr lang="en-US" dirty="0">
                <a:solidFill>
                  <a:schemeClr val="bg1"/>
                </a:solidFill>
              </a:rPr>
              <a:t> android.support.v7.widget.Toolbar</a:t>
            </a:r>
          </a:p>
        </p:txBody>
      </p:sp>
      <p:grpSp>
        <p:nvGrpSpPr>
          <p:cNvPr id="7" name="Group 3">
            <a:extLst>
              <a:ext uri="{FF2B5EF4-FFF2-40B4-BE49-F238E27FC236}">
                <a16:creationId xmlns:a16="http://schemas.microsoft.com/office/drawing/2014/main" id="{D6E4D013-6D46-423F-A33F-FC9A871F98DE}"/>
              </a:ext>
            </a:extLst>
          </p:cNvPr>
          <p:cNvGrpSpPr/>
          <p:nvPr/>
        </p:nvGrpSpPr>
        <p:grpSpPr>
          <a:xfrm rot="16200000" flipH="1">
            <a:off x="2304601" y="4056406"/>
            <a:ext cx="3634011" cy="1097280"/>
            <a:chOff x="8230329" y="5360525"/>
            <a:chExt cx="3634011" cy="1097280"/>
          </a:xfrm>
        </p:grpSpPr>
        <p:sp>
          <p:nvSpPr>
            <p:cNvPr id="8" name="Rectangle 4">
              <a:extLst>
                <a:ext uri="{FF2B5EF4-FFF2-40B4-BE49-F238E27FC236}">
                  <a16:creationId xmlns:a16="http://schemas.microsoft.com/office/drawing/2014/main" id="{981F7A5E-EBC7-4DEA-B08D-4BD66483F5B5}"/>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5">
              <a:extLst>
                <a:ext uri="{FF2B5EF4-FFF2-40B4-BE49-F238E27FC236}">
                  <a16:creationId xmlns:a16="http://schemas.microsoft.com/office/drawing/2014/main" id="{D477B7B1-CB06-4261-9A9B-89B12987F584}"/>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6">
            <a:extLst>
              <a:ext uri="{FF2B5EF4-FFF2-40B4-BE49-F238E27FC236}">
                <a16:creationId xmlns:a16="http://schemas.microsoft.com/office/drawing/2014/main" id="{3D7AC33C-AC17-4FE6-8821-5F693F8DC56B}"/>
              </a:ext>
            </a:extLst>
          </p:cNvPr>
          <p:cNvGrpSpPr/>
          <p:nvPr/>
        </p:nvGrpSpPr>
        <p:grpSpPr>
          <a:xfrm rot="16200000" flipV="1">
            <a:off x="-701217" y="1737213"/>
            <a:ext cx="3643536" cy="1106806"/>
            <a:chOff x="8230329" y="5360525"/>
            <a:chExt cx="3643536" cy="1106806"/>
          </a:xfrm>
        </p:grpSpPr>
        <p:sp>
          <p:nvSpPr>
            <p:cNvPr id="11" name="Rectangle 7">
              <a:extLst>
                <a:ext uri="{FF2B5EF4-FFF2-40B4-BE49-F238E27FC236}">
                  <a16:creationId xmlns:a16="http://schemas.microsoft.com/office/drawing/2014/main" id="{7E8DCF23-2BD5-4D1D-ADE9-E5878E1994F2}"/>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8">
              <a:extLst>
                <a:ext uri="{FF2B5EF4-FFF2-40B4-BE49-F238E27FC236}">
                  <a16:creationId xmlns:a16="http://schemas.microsoft.com/office/drawing/2014/main" id="{F4220EAC-37EB-4D01-ADFD-E245376458E3}"/>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1">
            <a:extLst>
              <a:ext uri="{FF2B5EF4-FFF2-40B4-BE49-F238E27FC236}">
                <a16:creationId xmlns:a16="http://schemas.microsoft.com/office/drawing/2014/main" id="{F5C9FC07-9BEF-4FEA-BEB0-50EADE955EA9}"/>
              </a:ext>
            </a:extLst>
          </p:cNvPr>
          <p:cNvSpPr txBox="1"/>
          <p:nvPr/>
        </p:nvSpPr>
        <p:spPr>
          <a:xfrm>
            <a:off x="4456028" y="1099512"/>
            <a:ext cx="1431024" cy="1015663"/>
          </a:xfrm>
          <a:prstGeom prst="rect">
            <a:avLst/>
          </a:prstGeom>
          <a:noFill/>
        </p:spPr>
        <p:txBody>
          <a:bodyPr wrap="square" lIns="108000" rIns="108000" rtlCol="0">
            <a:spAutoFit/>
          </a:bodyPr>
          <a:lstStyle/>
          <a:p>
            <a:pPr algn="ctr"/>
            <a:r>
              <a:rPr lang="en-US" altLang="ko-KR" sz="6000" b="1" dirty="0">
                <a:solidFill>
                  <a:schemeClr val="tx1">
                    <a:lumMod val="50000"/>
                    <a:lumOff val="50000"/>
                  </a:schemeClr>
                </a:solidFill>
                <a:cs typeface="Arial" pitchFamily="34" charset="0"/>
              </a:rPr>
              <a:t>01</a:t>
            </a:r>
            <a:endParaRPr lang="ko-KR" altLang="en-US" sz="6000" b="1" dirty="0">
              <a:solidFill>
                <a:schemeClr val="tx1">
                  <a:lumMod val="50000"/>
                  <a:lumOff val="50000"/>
                </a:schemeClr>
              </a:solidFill>
              <a:cs typeface="Arial" pitchFamily="34" charset="0"/>
            </a:endParaRPr>
          </a:p>
        </p:txBody>
      </p:sp>
      <p:sp>
        <p:nvSpPr>
          <p:cNvPr id="14" name="TextBox 39">
            <a:extLst>
              <a:ext uri="{FF2B5EF4-FFF2-40B4-BE49-F238E27FC236}">
                <a16:creationId xmlns:a16="http://schemas.microsoft.com/office/drawing/2014/main" id="{02CCD84D-5D54-4085-8A54-C121582C8590}"/>
              </a:ext>
            </a:extLst>
          </p:cNvPr>
          <p:cNvSpPr txBox="1"/>
          <p:nvPr/>
        </p:nvSpPr>
        <p:spPr>
          <a:xfrm>
            <a:off x="4456028" y="4626558"/>
            <a:ext cx="1431024" cy="1015663"/>
          </a:xfrm>
          <a:prstGeom prst="rect">
            <a:avLst/>
          </a:prstGeom>
          <a:noFill/>
        </p:spPr>
        <p:txBody>
          <a:bodyPr wrap="square" lIns="108000" rIns="108000" rtlCol="0">
            <a:spAutoFit/>
          </a:bodyPr>
          <a:lstStyle/>
          <a:p>
            <a:pPr algn="ctr"/>
            <a:r>
              <a:rPr lang="en-US" altLang="ko-KR" sz="6000" b="1" dirty="0">
                <a:solidFill>
                  <a:schemeClr val="tx1">
                    <a:lumMod val="50000"/>
                    <a:lumOff val="50000"/>
                  </a:schemeClr>
                </a:solidFill>
                <a:cs typeface="Arial" pitchFamily="34" charset="0"/>
              </a:rPr>
              <a:t>03</a:t>
            </a:r>
            <a:endParaRPr lang="ko-KR" altLang="en-US" sz="6000" b="1" dirty="0">
              <a:solidFill>
                <a:schemeClr val="tx1">
                  <a:lumMod val="50000"/>
                  <a:lumOff val="50000"/>
                </a:schemeClr>
              </a:solidFill>
              <a:cs typeface="Arial" pitchFamily="34" charset="0"/>
            </a:endParaRPr>
          </a:p>
        </p:txBody>
      </p:sp>
      <p:sp>
        <p:nvSpPr>
          <p:cNvPr id="15" name="Hình chữ nhật 14">
            <a:extLst>
              <a:ext uri="{FF2B5EF4-FFF2-40B4-BE49-F238E27FC236}">
                <a16:creationId xmlns:a16="http://schemas.microsoft.com/office/drawing/2014/main" id="{D0522A57-FA52-4337-9C56-EBEDB910C608}"/>
              </a:ext>
            </a:extLst>
          </p:cNvPr>
          <p:cNvSpPr/>
          <p:nvPr/>
        </p:nvSpPr>
        <p:spPr>
          <a:xfrm>
            <a:off x="5807798" y="4816085"/>
            <a:ext cx="6096000" cy="1477328"/>
          </a:xfrm>
          <a:prstGeom prst="rect">
            <a:avLst/>
          </a:prstGeom>
        </p:spPr>
        <p:txBody>
          <a:bodyPr>
            <a:spAutoFit/>
          </a:bodyPr>
          <a:lstStyle/>
          <a:p>
            <a:r>
              <a:rPr lang="en-US" dirty="0" err="1">
                <a:solidFill>
                  <a:schemeClr val="bg1"/>
                </a:solidFill>
              </a:rPr>
              <a:t>Khác</a:t>
            </a:r>
            <a:r>
              <a:rPr lang="en-US" dirty="0">
                <a:solidFill>
                  <a:schemeClr val="bg1"/>
                </a:solidFill>
              </a:rPr>
              <a:t> </a:t>
            </a:r>
            <a:r>
              <a:rPr lang="en-US" dirty="0" err="1">
                <a:solidFill>
                  <a:schemeClr val="bg1"/>
                </a:solidFill>
              </a:rPr>
              <a:t>biệt</a:t>
            </a:r>
            <a:r>
              <a:rPr lang="en-US" dirty="0">
                <a:solidFill>
                  <a:schemeClr val="bg1"/>
                </a:solidFill>
              </a:rPr>
              <a:t> </a:t>
            </a:r>
            <a:r>
              <a:rPr lang="en-US" dirty="0" err="1">
                <a:solidFill>
                  <a:schemeClr val="bg1"/>
                </a:solidFill>
              </a:rPr>
              <a:t>giữa</a:t>
            </a:r>
            <a:r>
              <a:rPr lang="en-US" dirty="0">
                <a:solidFill>
                  <a:schemeClr val="bg1"/>
                </a:solidFill>
              </a:rPr>
              <a:t> Toolbar </a:t>
            </a:r>
            <a:r>
              <a:rPr lang="en-US" dirty="0" err="1">
                <a:solidFill>
                  <a:schemeClr val="bg1"/>
                </a:solidFill>
              </a:rPr>
              <a:t>và</a:t>
            </a:r>
            <a:r>
              <a:rPr lang="en-US" dirty="0">
                <a:solidFill>
                  <a:schemeClr val="bg1"/>
                </a:solidFill>
              </a:rPr>
              <a:t> </a:t>
            </a:r>
            <a:r>
              <a:rPr lang="en-US" dirty="0" err="1">
                <a:solidFill>
                  <a:schemeClr val="bg1"/>
                </a:solidFill>
              </a:rPr>
              <a:t>ActionBar</a:t>
            </a:r>
            <a:r>
              <a:rPr lang="en-US" dirty="0">
                <a:solidFill>
                  <a:schemeClr val="bg1"/>
                </a:solidFill>
              </a:rPr>
              <a:t> </a:t>
            </a:r>
            <a:r>
              <a:rPr lang="en-US" dirty="0" err="1">
                <a:solidFill>
                  <a:schemeClr val="bg1"/>
                </a:solidFill>
              </a:rPr>
              <a:t>đó</a:t>
            </a:r>
            <a:r>
              <a:rPr lang="en-US" dirty="0">
                <a:solidFill>
                  <a:schemeClr val="bg1"/>
                </a:solidFill>
              </a:rPr>
              <a:t> </a:t>
            </a:r>
            <a:r>
              <a:rPr lang="en-US" dirty="0" err="1">
                <a:solidFill>
                  <a:schemeClr val="bg1"/>
                </a:solidFill>
              </a:rPr>
              <a:t>là</a:t>
            </a:r>
            <a:r>
              <a:rPr lang="en-US" dirty="0">
                <a:solidFill>
                  <a:schemeClr val="bg1"/>
                </a:solidFill>
              </a:rPr>
              <a:t> </a:t>
            </a:r>
            <a:r>
              <a:rPr lang="en-US" dirty="0" err="1">
                <a:solidFill>
                  <a:schemeClr val="bg1"/>
                </a:solidFill>
              </a:rPr>
              <a:t>với</a:t>
            </a:r>
            <a:r>
              <a:rPr lang="en-US" dirty="0">
                <a:solidFill>
                  <a:schemeClr val="bg1"/>
                </a:solidFill>
              </a:rPr>
              <a:t> Toolbar </a:t>
            </a:r>
            <a:r>
              <a:rPr lang="en-US" dirty="0" err="1">
                <a:solidFill>
                  <a:schemeClr val="bg1"/>
                </a:solidFill>
              </a:rPr>
              <a:t>nó</a:t>
            </a:r>
            <a:r>
              <a:rPr lang="en-US" dirty="0">
                <a:solidFill>
                  <a:schemeClr val="bg1"/>
                </a:solidFill>
              </a:rPr>
              <a:t> </a:t>
            </a:r>
            <a:r>
              <a:rPr lang="en-US" dirty="0" err="1">
                <a:solidFill>
                  <a:schemeClr val="bg1"/>
                </a:solidFill>
              </a:rPr>
              <a:t>là</a:t>
            </a:r>
            <a:r>
              <a:rPr lang="en-US" dirty="0">
                <a:solidFill>
                  <a:schemeClr val="bg1"/>
                </a:solidFill>
              </a:rPr>
              <a:t> </a:t>
            </a:r>
            <a:r>
              <a:rPr lang="en-US" dirty="0" err="1">
                <a:solidFill>
                  <a:schemeClr val="bg1"/>
                </a:solidFill>
              </a:rPr>
              <a:t>một</a:t>
            </a:r>
            <a:r>
              <a:rPr lang="en-US" dirty="0">
                <a:solidFill>
                  <a:schemeClr val="bg1"/>
                </a:solidFill>
              </a:rPr>
              <a:t> View (</a:t>
            </a:r>
            <a:r>
              <a:rPr lang="en-US" dirty="0" err="1">
                <a:solidFill>
                  <a:schemeClr val="bg1"/>
                </a:solidFill>
              </a:rPr>
              <a:t>ViewGroup</a:t>
            </a:r>
            <a:r>
              <a:rPr lang="en-US" dirty="0">
                <a:solidFill>
                  <a:schemeClr val="bg1"/>
                </a:solidFill>
              </a:rPr>
              <a:t>), </a:t>
            </a:r>
            <a:r>
              <a:rPr lang="en-US" dirty="0" err="1">
                <a:solidFill>
                  <a:schemeClr val="bg1"/>
                </a:solidFill>
              </a:rPr>
              <a:t>nên</a:t>
            </a:r>
            <a:r>
              <a:rPr lang="en-US" dirty="0">
                <a:solidFill>
                  <a:schemeClr val="bg1"/>
                </a:solidFill>
              </a:rPr>
              <a:t> </a:t>
            </a:r>
            <a:r>
              <a:rPr lang="en-US" dirty="0" err="1">
                <a:solidFill>
                  <a:schemeClr val="bg1"/>
                </a:solidFill>
              </a:rPr>
              <a:t>nó</a:t>
            </a:r>
            <a:r>
              <a:rPr lang="en-US" dirty="0">
                <a:solidFill>
                  <a:schemeClr val="bg1"/>
                </a:solidFill>
              </a:rPr>
              <a:t> </a:t>
            </a:r>
            <a:r>
              <a:rPr lang="en-US" dirty="0" err="1">
                <a:solidFill>
                  <a:schemeClr val="bg1"/>
                </a:solidFill>
              </a:rPr>
              <a:t>có</a:t>
            </a:r>
            <a:r>
              <a:rPr lang="en-US" dirty="0">
                <a:solidFill>
                  <a:schemeClr val="bg1"/>
                </a:solidFill>
              </a:rPr>
              <a:t> </a:t>
            </a:r>
            <a:r>
              <a:rPr lang="en-US" dirty="0" err="1">
                <a:solidFill>
                  <a:schemeClr val="bg1"/>
                </a:solidFill>
              </a:rPr>
              <a:t>thể</a:t>
            </a:r>
            <a:r>
              <a:rPr lang="en-US" dirty="0">
                <a:solidFill>
                  <a:schemeClr val="bg1"/>
                </a:solidFill>
              </a:rPr>
              <a:t> </a:t>
            </a:r>
            <a:r>
              <a:rPr lang="en-US" dirty="0" err="1">
                <a:solidFill>
                  <a:schemeClr val="bg1"/>
                </a:solidFill>
              </a:rPr>
              <a:t>khai</a:t>
            </a:r>
            <a:r>
              <a:rPr lang="en-US" dirty="0">
                <a:solidFill>
                  <a:schemeClr val="bg1"/>
                </a:solidFill>
              </a:rPr>
              <a:t> </a:t>
            </a:r>
            <a:r>
              <a:rPr lang="en-US" dirty="0" err="1">
                <a:solidFill>
                  <a:schemeClr val="bg1"/>
                </a:solidFill>
              </a:rPr>
              <a:t>báo</a:t>
            </a:r>
            <a:r>
              <a:rPr lang="en-US" dirty="0">
                <a:solidFill>
                  <a:schemeClr val="bg1"/>
                </a:solidFill>
              </a:rPr>
              <a:t> </a:t>
            </a:r>
            <a:r>
              <a:rPr lang="en-US" dirty="0" err="1">
                <a:solidFill>
                  <a:schemeClr val="bg1"/>
                </a:solidFill>
              </a:rPr>
              <a:t>trong</a:t>
            </a:r>
            <a:r>
              <a:rPr lang="en-US" dirty="0">
                <a:solidFill>
                  <a:schemeClr val="bg1"/>
                </a:solidFill>
              </a:rPr>
              <a:t> Layout, </a:t>
            </a:r>
            <a:r>
              <a:rPr lang="en-US" dirty="0" err="1">
                <a:solidFill>
                  <a:schemeClr val="bg1"/>
                </a:solidFill>
              </a:rPr>
              <a:t>nó</a:t>
            </a:r>
            <a:r>
              <a:rPr lang="en-US" dirty="0">
                <a:solidFill>
                  <a:schemeClr val="bg1"/>
                </a:solidFill>
              </a:rPr>
              <a:t> </a:t>
            </a:r>
            <a:r>
              <a:rPr lang="en-US" dirty="0" err="1">
                <a:solidFill>
                  <a:schemeClr val="bg1"/>
                </a:solidFill>
              </a:rPr>
              <a:t>có</a:t>
            </a:r>
            <a:r>
              <a:rPr lang="en-US" dirty="0">
                <a:solidFill>
                  <a:schemeClr val="bg1"/>
                </a:solidFill>
              </a:rPr>
              <a:t> </a:t>
            </a:r>
            <a:r>
              <a:rPr lang="en-US" dirty="0" err="1">
                <a:solidFill>
                  <a:schemeClr val="bg1"/>
                </a:solidFill>
              </a:rPr>
              <a:t>thể</a:t>
            </a:r>
            <a:r>
              <a:rPr lang="en-US" dirty="0">
                <a:solidFill>
                  <a:schemeClr val="bg1"/>
                </a:solidFill>
              </a:rPr>
              <a:t> </a:t>
            </a:r>
            <a:r>
              <a:rPr lang="en-US" dirty="0" err="1">
                <a:solidFill>
                  <a:schemeClr val="bg1"/>
                </a:solidFill>
              </a:rPr>
              <a:t>chứa</a:t>
            </a:r>
            <a:r>
              <a:rPr lang="en-US" dirty="0">
                <a:solidFill>
                  <a:schemeClr val="bg1"/>
                </a:solidFill>
              </a:rPr>
              <a:t> </a:t>
            </a:r>
            <a:r>
              <a:rPr lang="en-US" dirty="0" err="1">
                <a:solidFill>
                  <a:schemeClr val="bg1"/>
                </a:solidFill>
              </a:rPr>
              <a:t>các</a:t>
            </a:r>
            <a:r>
              <a:rPr lang="en-US" dirty="0">
                <a:solidFill>
                  <a:schemeClr val="bg1"/>
                </a:solidFill>
              </a:rPr>
              <a:t> View </a:t>
            </a:r>
            <a:r>
              <a:rPr lang="en-US" dirty="0" err="1">
                <a:solidFill>
                  <a:schemeClr val="bg1"/>
                </a:solidFill>
              </a:rPr>
              <a:t>khác</a:t>
            </a:r>
            <a:r>
              <a:rPr lang="en-US" dirty="0">
                <a:solidFill>
                  <a:schemeClr val="bg1"/>
                </a:solidFill>
              </a:rPr>
              <a:t> </a:t>
            </a:r>
            <a:r>
              <a:rPr lang="en-US" dirty="0" err="1">
                <a:solidFill>
                  <a:schemeClr val="bg1"/>
                </a:solidFill>
              </a:rPr>
              <a:t>để</a:t>
            </a:r>
            <a:r>
              <a:rPr lang="en-US" dirty="0">
                <a:solidFill>
                  <a:schemeClr val="bg1"/>
                </a:solidFill>
              </a:rPr>
              <a:t> </a:t>
            </a:r>
            <a:r>
              <a:rPr lang="en-US" dirty="0" err="1">
                <a:solidFill>
                  <a:schemeClr val="bg1"/>
                </a:solidFill>
              </a:rPr>
              <a:t>bạn</a:t>
            </a:r>
            <a:r>
              <a:rPr lang="en-US" dirty="0">
                <a:solidFill>
                  <a:schemeClr val="bg1"/>
                </a:solidFill>
              </a:rPr>
              <a:t> </a:t>
            </a:r>
            <a:r>
              <a:rPr lang="en-US" dirty="0" err="1">
                <a:solidFill>
                  <a:schemeClr val="bg1"/>
                </a:solidFill>
              </a:rPr>
              <a:t>thoải</a:t>
            </a:r>
            <a:r>
              <a:rPr lang="en-US" dirty="0">
                <a:solidFill>
                  <a:schemeClr val="bg1"/>
                </a:solidFill>
              </a:rPr>
              <a:t> </a:t>
            </a:r>
            <a:r>
              <a:rPr lang="en-US" dirty="0" err="1">
                <a:solidFill>
                  <a:schemeClr val="bg1"/>
                </a:solidFill>
              </a:rPr>
              <a:t>mái</a:t>
            </a:r>
            <a:r>
              <a:rPr lang="en-US" dirty="0">
                <a:solidFill>
                  <a:schemeClr val="bg1"/>
                </a:solidFill>
              </a:rPr>
              <a:t> </a:t>
            </a:r>
            <a:r>
              <a:rPr lang="en-US" dirty="0" err="1">
                <a:solidFill>
                  <a:schemeClr val="bg1"/>
                </a:solidFill>
              </a:rPr>
              <a:t>tùy</a:t>
            </a:r>
            <a:r>
              <a:rPr lang="en-US" dirty="0">
                <a:solidFill>
                  <a:schemeClr val="bg1"/>
                </a:solidFill>
              </a:rPr>
              <a:t> </a:t>
            </a:r>
            <a:r>
              <a:rPr lang="en-US" dirty="0" err="1">
                <a:solidFill>
                  <a:schemeClr val="bg1"/>
                </a:solidFill>
              </a:rPr>
              <a:t>biến</a:t>
            </a:r>
            <a:r>
              <a:rPr lang="en-US" dirty="0">
                <a:solidFill>
                  <a:schemeClr val="bg1"/>
                </a:solidFill>
              </a:rPr>
              <a:t>, </a:t>
            </a:r>
            <a:r>
              <a:rPr lang="en-US" dirty="0" err="1">
                <a:solidFill>
                  <a:schemeClr val="bg1"/>
                </a:solidFill>
              </a:rPr>
              <a:t>nó</a:t>
            </a:r>
            <a:r>
              <a:rPr lang="en-US" dirty="0">
                <a:solidFill>
                  <a:schemeClr val="bg1"/>
                </a:solidFill>
              </a:rPr>
              <a:t> </a:t>
            </a:r>
            <a:r>
              <a:rPr lang="en-US" dirty="0" err="1">
                <a:solidFill>
                  <a:schemeClr val="bg1"/>
                </a:solidFill>
              </a:rPr>
              <a:t>có</a:t>
            </a:r>
            <a:r>
              <a:rPr lang="en-US" dirty="0">
                <a:solidFill>
                  <a:schemeClr val="bg1"/>
                </a:solidFill>
              </a:rPr>
              <a:t> </a:t>
            </a:r>
            <a:r>
              <a:rPr lang="en-US" dirty="0" err="1">
                <a:solidFill>
                  <a:schemeClr val="bg1"/>
                </a:solidFill>
              </a:rPr>
              <a:t>thể</a:t>
            </a:r>
            <a:r>
              <a:rPr lang="en-US" dirty="0">
                <a:solidFill>
                  <a:schemeClr val="bg1"/>
                </a:solidFill>
              </a:rPr>
              <a:t> </a:t>
            </a:r>
            <a:r>
              <a:rPr lang="en-US" dirty="0" err="1">
                <a:solidFill>
                  <a:schemeClr val="bg1"/>
                </a:solidFill>
              </a:rPr>
              <a:t>nằm</a:t>
            </a:r>
            <a:r>
              <a:rPr lang="en-US" dirty="0">
                <a:solidFill>
                  <a:schemeClr val="bg1"/>
                </a:solidFill>
              </a:rPr>
              <a:t> ở </a:t>
            </a:r>
            <a:r>
              <a:rPr lang="en-US" dirty="0" err="1">
                <a:solidFill>
                  <a:schemeClr val="bg1"/>
                </a:solidFill>
              </a:rPr>
              <a:t>vị</a:t>
            </a:r>
            <a:r>
              <a:rPr lang="en-US" dirty="0">
                <a:solidFill>
                  <a:schemeClr val="bg1"/>
                </a:solidFill>
              </a:rPr>
              <a:t> </a:t>
            </a:r>
            <a:r>
              <a:rPr lang="en-US" dirty="0" err="1">
                <a:solidFill>
                  <a:schemeClr val="bg1"/>
                </a:solidFill>
              </a:rPr>
              <a:t>trí</a:t>
            </a:r>
            <a:r>
              <a:rPr lang="en-US" dirty="0">
                <a:solidFill>
                  <a:schemeClr val="bg1"/>
                </a:solidFill>
              </a:rPr>
              <a:t> </a:t>
            </a:r>
            <a:r>
              <a:rPr lang="en-US" dirty="0" err="1">
                <a:solidFill>
                  <a:schemeClr val="bg1"/>
                </a:solidFill>
              </a:rPr>
              <a:t>tùy</a:t>
            </a:r>
            <a:r>
              <a:rPr lang="en-US" dirty="0">
                <a:solidFill>
                  <a:schemeClr val="bg1"/>
                </a:solidFill>
              </a:rPr>
              <a:t> </a:t>
            </a:r>
            <a:r>
              <a:rPr lang="en-US" dirty="0" err="1">
                <a:solidFill>
                  <a:schemeClr val="bg1"/>
                </a:solidFill>
              </a:rPr>
              <a:t>biến</a:t>
            </a:r>
            <a:r>
              <a:rPr lang="en-US" dirty="0">
                <a:solidFill>
                  <a:schemeClr val="bg1"/>
                </a:solidFill>
              </a:rPr>
              <a:t> </a:t>
            </a:r>
            <a:r>
              <a:rPr lang="en-US" dirty="0" err="1">
                <a:solidFill>
                  <a:schemeClr val="bg1"/>
                </a:solidFill>
              </a:rPr>
              <a:t>khác</a:t>
            </a:r>
            <a:r>
              <a:rPr lang="en-US" dirty="0">
                <a:solidFill>
                  <a:schemeClr val="bg1"/>
                </a:solidFill>
              </a:rPr>
              <a:t> </a:t>
            </a:r>
            <a:r>
              <a:rPr lang="en-US" dirty="0" err="1">
                <a:solidFill>
                  <a:schemeClr val="bg1"/>
                </a:solidFill>
              </a:rPr>
              <a:t>nhau</a:t>
            </a:r>
            <a:r>
              <a:rPr lang="en-US" dirty="0">
                <a:solidFill>
                  <a:schemeClr val="bg1"/>
                </a:solidFill>
              </a:rPr>
              <a:t> </a:t>
            </a:r>
            <a:r>
              <a:rPr lang="en-US" dirty="0" err="1">
                <a:solidFill>
                  <a:schemeClr val="bg1"/>
                </a:solidFill>
              </a:rPr>
              <a:t>trong</a:t>
            </a:r>
            <a:r>
              <a:rPr lang="en-US" dirty="0">
                <a:solidFill>
                  <a:schemeClr val="bg1"/>
                </a:solidFill>
              </a:rPr>
              <a:t> Layout, </a:t>
            </a:r>
            <a:r>
              <a:rPr lang="en-US" dirty="0" err="1">
                <a:solidFill>
                  <a:schemeClr val="bg1"/>
                </a:solidFill>
              </a:rPr>
              <a:t>có</a:t>
            </a:r>
            <a:r>
              <a:rPr lang="en-US" dirty="0">
                <a:solidFill>
                  <a:schemeClr val="bg1"/>
                </a:solidFill>
              </a:rPr>
              <a:t> </a:t>
            </a:r>
            <a:r>
              <a:rPr lang="en-US" dirty="0" err="1">
                <a:solidFill>
                  <a:schemeClr val="bg1"/>
                </a:solidFill>
              </a:rPr>
              <a:t>thể</a:t>
            </a:r>
            <a:r>
              <a:rPr lang="en-US" dirty="0">
                <a:solidFill>
                  <a:schemeClr val="bg1"/>
                </a:solidFill>
              </a:rPr>
              <a:t> </a:t>
            </a:r>
            <a:r>
              <a:rPr lang="en-US" dirty="0" err="1">
                <a:solidFill>
                  <a:schemeClr val="bg1"/>
                </a:solidFill>
              </a:rPr>
              <a:t>chèn</a:t>
            </a:r>
            <a:r>
              <a:rPr lang="en-US" dirty="0">
                <a:solidFill>
                  <a:schemeClr val="bg1"/>
                </a:solidFill>
              </a:rPr>
              <a:t> </a:t>
            </a:r>
            <a:r>
              <a:rPr lang="en-US" dirty="0" err="1">
                <a:solidFill>
                  <a:schemeClr val="bg1"/>
                </a:solidFill>
              </a:rPr>
              <a:t>nhiều</a:t>
            </a:r>
            <a:r>
              <a:rPr lang="en-US" dirty="0">
                <a:solidFill>
                  <a:schemeClr val="bg1"/>
                </a:solidFill>
              </a:rPr>
              <a:t> Toolbar </a:t>
            </a:r>
            <a:r>
              <a:rPr lang="en-US" dirty="0" err="1">
                <a:solidFill>
                  <a:schemeClr val="bg1"/>
                </a:solidFill>
              </a:rPr>
              <a:t>trong</a:t>
            </a:r>
            <a:r>
              <a:rPr lang="en-US" dirty="0">
                <a:solidFill>
                  <a:schemeClr val="bg1"/>
                </a:solidFill>
              </a:rPr>
              <a:t> </a:t>
            </a:r>
            <a:r>
              <a:rPr lang="en-US" dirty="0" err="1">
                <a:solidFill>
                  <a:schemeClr val="bg1"/>
                </a:solidFill>
              </a:rPr>
              <a:t>một</a:t>
            </a:r>
            <a:r>
              <a:rPr lang="en-US" dirty="0">
                <a:solidFill>
                  <a:schemeClr val="bg1"/>
                </a:solidFill>
              </a:rPr>
              <a:t> Active</a:t>
            </a:r>
          </a:p>
        </p:txBody>
      </p:sp>
      <p:sp>
        <p:nvSpPr>
          <p:cNvPr id="16" name="TextBox 41">
            <a:extLst>
              <a:ext uri="{FF2B5EF4-FFF2-40B4-BE49-F238E27FC236}">
                <a16:creationId xmlns:a16="http://schemas.microsoft.com/office/drawing/2014/main" id="{C57A5BC5-9FA3-43A7-A4FA-8AA7946AF8FF}"/>
              </a:ext>
            </a:extLst>
          </p:cNvPr>
          <p:cNvSpPr txBox="1"/>
          <p:nvPr/>
        </p:nvSpPr>
        <p:spPr>
          <a:xfrm>
            <a:off x="4502364" y="2475938"/>
            <a:ext cx="1431024" cy="1015663"/>
          </a:xfrm>
          <a:prstGeom prst="rect">
            <a:avLst/>
          </a:prstGeom>
          <a:noFill/>
        </p:spPr>
        <p:txBody>
          <a:bodyPr wrap="square" lIns="108000" rIns="108000" rtlCol="0">
            <a:spAutoFit/>
          </a:bodyPr>
          <a:lstStyle/>
          <a:p>
            <a:pPr algn="ctr"/>
            <a:r>
              <a:rPr lang="en-US" altLang="ko-KR" sz="6000" b="1" dirty="0">
                <a:solidFill>
                  <a:schemeClr val="tx1">
                    <a:lumMod val="50000"/>
                    <a:lumOff val="50000"/>
                  </a:schemeClr>
                </a:solidFill>
                <a:cs typeface="Arial" pitchFamily="34" charset="0"/>
              </a:rPr>
              <a:t>02</a:t>
            </a:r>
            <a:endParaRPr lang="ko-KR" altLang="en-US" sz="6000" b="1" dirty="0">
              <a:solidFill>
                <a:schemeClr val="tx1">
                  <a:lumMod val="50000"/>
                  <a:lumOff val="50000"/>
                </a:schemeClr>
              </a:solidFill>
              <a:cs typeface="Arial" pitchFamily="34" charset="0"/>
            </a:endParaRPr>
          </a:p>
        </p:txBody>
      </p:sp>
      <p:sp>
        <p:nvSpPr>
          <p:cNvPr id="17" name="Hình chữ nhật 16">
            <a:extLst>
              <a:ext uri="{FF2B5EF4-FFF2-40B4-BE49-F238E27FC236}">
                <a16:creationId xmlns:a16="http://schemas.microsoft.com/office/drawing/2014/main" id="{6BE1C9F1-7901-42FC-A6E9-C30D55A10AE8}"/>
              </a:ext>
            </a:extLst>
          </p:cNvPr>
          <p:cNvSpPr/>
          <p:nvPr/>
        </p:nvSpPr>
        <p:spPr>
          <a:xfrm>
            <a:off x="5811783" y="2387175"/>
            <a:ext cx="6096000" cy="2308324"/>
          </a:xfrm>
          <a:prstGeom prst="rect">
            <a:avLst/>
          </a:prstGeom>
        </p:spPr>
        <p:txBody>
          <a:bodyPr>
            <a:spAutoFit/>
          </a:bodyPr>
          <a:lstStyle/>
          <a:p>
            <a:r>
              <a:rPr lang="vi-VN" dirty="0">
                <a:solidFill>
                  <a:schemeClr val="bg1"/>
                </a:solidFill>
                <a:latin typeface="Roboto"/>
              </a:rPr>
              <a:t>Trong phiên </a:t>
            </a:r>
            <a:r>
              <a:rPr lang="vi-VN" dirty="0" err="1">
                <a:solidFill>
                  <a:schemeClr val="bg1"/>
                </a:solidFill>
                <a:latin typeface="Roboto"/>
              </a:rPr>
              <a:t>bản</a:t>
            </a:r>
            <a:r>
              <a:rPr lang="vi-VN" dirty="0">
                <a:solidFill>
                  <a:schemeClr val="bg1"/>
                </a:solidFill>
                <a:latin typeface="Roboto"/>
              </a:rPr>
              <a:t> </a:t>
            </a:r>
            <a:r>
              <a:rPr lang="vi-VN" dirty="0" err="1">
                <a:solidFill>
                  <a:schemeClr val="bg1"/>
                </a:solidFill>
                <a:latin typeface="Roboto"/>
              </a:rPr>
              <a:t>mới</a:t>
            </a:r>
            <a:r>
              <a:rPr lang="vi-VN" dirty="0">
                <a:solidFill>
                  <a:schemeClr val="bg1"/>
                </a:solidFill>
                <a:latin typeface="Roboto"/>
              </a:rPr>
              <a:t> </a:t>
            </a:r>
            <a:r>
              <a:rPr lang="vi-VN" dirty="0" err="1">
                <a:solidFill>
                  <a:schemeClr val="bg1"/>
                </a:solidFill>
                <a:latin typeface="Roboto"/>
              </a:rPr>
              <a:t>android</a:t>
            </a:r>
            <a:r>
              <a:rPr lang="vi-VN" dirty="0">
                <a:solidFill>
                  <a:schemeClr val="bg1"/>
                </a:solidFill>
                <a:latin typeface="Roboto"/>
              </a:rPr>
              <a:t>, </a:t>
            </a:r>
            <a:r>
              <a:rPr lang="vi-VN" dirty="0" err="1">
                <a:solidFill>
                  <a:schemeClr val="bg1"/>
                </a:solidFill>
                <a:latin typeface="Roboto"/>
              </a:rPr>
              <a:t>thì</a:t>
            </a:r>
            <a:r>
              <a:rPr lang="vi-VN" dirty="0">
                <a:solidFill>
                  <a:schemeClr val="bg1"/>
                </a:solidFill>
                <a:latin typeface="Roboto"/>
              </a:rPr>
              <a:t> </a:t>
            </a:r>
            <a:r>
              <a:rPr lang="vi-VN" dirty="0" err="1">
                <a:solidFill>
                  <a:schemeClr val="bg1"/>
                </a:solidFill>
                <a:latin typeface="Roboto"/>
              </a:rPr>
              <a:t>Google</a:t>
            </a:r>
            <a:r>
              <a:rPr lang="vi-VN" dirty="0">
                <a:solidFill>
                  <a:schemeClr val="bg1"/>
                </a:solidFill>
                <a:latin typeface="Roboto"/>
              </a:rPr>
              <a:t> </a:t>
            </a:r>
            <a:r>
              <a:rPr lang="vi-VN" dirty="0" err="1">
                <a:solidFill>
                  <a:schemeClr val="bg1"/>
                </a:solidFill>
                <a:latin typeface="Roboto"/>
              </a:rPr>
              <a:t>có</a:t>
            </a:r>
            <a:r>
              <a:rPr lang="vi-VN" dirty="0">
                <a:solidFill>
                  <a:schemeClr val="bg1"/>
                </a:solidFill>
                <a:latin typeface="Roboto"/>
              </a:rPr>
              <a:t> </a:t>
            </a:r>
            <a:r>
              <a:rPr lang="vi-VN" dirty="0" err="1">
                <a:solidFill>
                  <a:schemeClr val="bg1"/>
                </a:solidFill>
                <a:latin typeface="Roboto"/>
              </a:rPr>
              <a:t>giới</a:t>
            </a:r>
            <a:r>
              <a:rPr lang="vi-VN" dirty="0">
                <a:solidFill>
                  <a:schemeClr val="bg1"/>
                </a:solidFill>
                <a:latin typeface="Roboto"/>
              </a:rPr>
              <a:t> </a:t>
            </a:r>
            <a:r>
              <a:rPr lang="vi-VN" dirty="0" err="1">
                <a:solidFill>
                  <a:schemeClr val="bg1"/>
                </a:solidFill>
                <a:latin typeface="Roboto"/>
              </a:rPr>
              <a:t>thiệu</a:t>
            </a:r>
            <a:r>
              <a:rPr lang="vi-VN" dirty="0">
                <a:solidFill>
                  <a:schemeClr val="bg1"/>
                </a:solidFill>
                <a:latin typeface="Roboto"/>
              </a:rPr>
              <a:t> 1 </a:t>
            </a:r>
            <a:r>
              <a:rPr lang="vi-VN" dirty="0" err="1">
                <a:solidFill>
                  <a:schemeClr val="bg1"/>
                </a:solidFill>
                <a:latin typeface="Roboto"/>
              </a:rPr>
              <a:t>widget</a:t>
            </a:r>
            <a:r>
              <a:rPr lang="vi-VN" dirty="0">
                <a:solidFill>
                  <a:schemeClr val="bg1"/>
                </a:solidFill>
                <a:latin typeface="Roboto"/>
              </a:rPr>
              <a:t> </a:t>
            </a:r>
            <a:r>
              <a:rPr lang="vi-VN" dirty="0" err="1">
                <a:solidFill>
                  <a:schemeClr val="bg1"/>
                </a:solidFill>
                <a:latin typeface="Roboto"/>
              </a:rPr>
              <a:t>mới</a:t>
            </a:r>
            <a:r>
              <a:rPr lang="vi-VN" dirty="0">
                <a:solidFill>
                  <a:schemeClr val="bg1"/>
                </a:solidFill>
                <a:latin typeface="Roboto"/>
              </a:rPr>
              <a:t> tên </a:t>
            </a:r>
            <a:r>
              <a:rPr lang="vi-VN" dirty="0" err="1">
                <a:solidFill>
                  <a:schemeClr val="bg1"/>
                </a:solidFill>
                <a:latin typeface="Roboto"/>
              </a:rPr>
              <a:t>là</a:t>
            </a:r>
            <a:r>
              <a:rPr lang="vi-VN" dirty="0">
                <a:solidFill>
                  <a:schemeClr val="bg1"/>
                </a:solidFill>
                <a:latin typeface="Roboto"/>
              </a:rPr>
              <a:t> </a:t>
            </a:r>
            <a:r>
              <a:rPr lang="vi-VN" dirty="0" err="1">
                <a:solidFill>
                  <a:schemeClr val="bg1"/>
                </a:solidFill>
                <a:latin typeface="Roboto"/>
              </a:rPr>
              <a:t>Toolbar</a:t>
            </a:r>
            <a:r>
              <a:rPr lang="vi-VN" dirty="0">
                <a:solidFill>
                  <a:schemeClr val="bg1"/>
                </a:solidFill>
                <a:latin typeface="Roboto"/>
              </a:rPr>
              <a:t>. </a:t>
            </a:r>
            <a:r>
              <a:rPr lang="vi-VN" dirty="0" err="1">
                <a:solidFill>
                  <a:schemeClr val="bg1"/>
                </a:solidFill>
                <a:latin typeface="Roboto"/>
              </a:rPr>
              <a:t>Nó</a:t>
            </a:r>
            <a:r>
              <a:rPr lang="vi-VN" dirty="0">
                <a:solidFill>
                  <a:schemeClr val="bg1"/>
                </a:solidFill>
                <a:latin typeface="Roboto"/>
              </a:rPr>
              <a:t> </a:t>
            </a:r>
            <a:r>
              <a:rPr lang="vi-VN" dirty="0" err="1">
                <a:solidFill>
                  <a:schemeClr val="bg1"/>
                </a:solidFill>
                <a:latin typeface="Roboto"/>
              </a:rPr>
              <a:t>là</a:t>
            </a:r>
            <a:r>
              <a:rPr lang="vi-VN" dirty="0">
                <a:solidFill>
                  <a:schemeClr val="bg1"/>
                </a:solidFill>
                <a:latin typeface="Roboto"/>
              </a:rPr>
              <a:t> </a:t>
            </a:r>
            <a:r>
              <a:rPr lang="vi-VN" dirty="0" err="1">
                <a:solidFill>
                  <a:schemeClr val="bg1"/>
                </a:solidFill>
                <a:latin typeface="Roboto"/>
              </a:rPr>
              <a:t>một</a:t>
            </a:r>
            <a:r>
              <a:rPr lang="vi-VN" dirty="0">
                <a:solidFill>
                  <a:schemeClr val="bg1"/>
                </a:solidFill>
                <a:latin typeface="Roboto"/>
              </a:rPr>
              <a:t> </a:t>
            </a:r>
            <a:r>
              <a:rPr lang="vi-VN" dirty="0" err="1">
                <a:solidFill>
                  <a:schemeClr val="bg1"/>
                </a:solidFill>
                <a:latin typeface="Roboto"/>
              </a:rPr>
              <a:t>widget</a:t>
            </a:r>
            <a:r>
              <a:rPr lang="vi-VN" dirty="0">
                <a:solidFill>
                  <a:schemeClr val="bg1"/>
                </a:solidFill>
                <a:latin typeface="Roboto"/>
              </a:rPr>
              <a:t> </a:t>
            </a:r>
            <a:r>
              <a:rPr lang="vi-VN" dirty="0" err="1">
                <a:solidFill>
                  <a:schemeClr val="bg1"/>
                </a:solidFill>
                <a:latin typeface="Roboto"/>
              </a:rPr>
              <a:t>cải</a:t>
            </a:r>
            <a:r>
              <a:rPr lang="vi-VN" dirty="0">
                <a:solidFill>
                  <a:schemeClr val="bg1"/>
                </a:solidFill>
                <a:latin typeface="Roboto"/>
              </a:rPr>
              <a:t> </a:t>
            </a:r>
            <a:r>
              <a:rPr lang="vi-VN" dirty="0" err="1">
                <a:solidFill>
                  <a:schemeClr val="bg1"/>
                </a:solidFill>
                <a:latin typeface="Roboto"/>
              </a:rPr>
              <a:t>tiến</a:t>
            </a:r>
            <a:r>
              <a:rPr lang="vi-VN" dirty="0">
                <a:solidFill>
                  <a:schemeClr val="bg1"/>
                </a:solidFill>
                <a:latin typeface="Roboto"/>
              </a:rPr>
              <a:t> </a:t>
            </a:r>
            <a:r>
              <a:rPr lang="vi-VN" dirty="0" err="1">
                <a:solidFill>
                  <a:schemeClr val="bg1"/>
                </a:solidFill>
                <a:latin typeface="Roboto"/>
              </a:rPr>
              <a:t>của</a:t>
            </a:r>
            <a:r>
              <a:rPr lang="vi-VN" dirty="0">
                <a:solidFill>
                  <a:schemeClr val="bg1"/>
                </a:solidFill>
                <a:latin typeface="Roboto"/>
              </a:rPr>
              <a:t> </a:t>
            </a:r>
            <a:r>
              <a:rPr lang="vi-VN" dirty="0" err="1">
                <a:solidFill>
                  <a:schemeClr val="bg1"/>
                </a:solidFill>
                <a:latin typeface="Roboto"/>
              </a:rPr>
              <a:t>Action</a:t>
            </a:r>
            <a:r>
              <a:rPr lang="vi-VN" dirty="0">
                <a:solidFill>
                  <a:schemeClr val="bg1"/>
                </a:solidFill>
                <a:latin typeface="Roboto"/>
              </a:rPr>
              <a:t> </a:t>
            </a:r>
            <a:r>
              <a:rPr lang="vi-VN" dirty="0" err="1">
                <a:solidFill>
                  <a:schemeClr val="bg1"/>
                </a:solidFill>
                <a:latin typeface="Roboto"/>
              </a:rPr>
              <a:t>Bar</a:t>
            </a:r>
            <a:r>
              <a:rPr lang="vi-VN" dirty="0">
                <a:solidFill>
                  <a:schemeClr val="bg1"/>
                </a:solidFill>
                <a:latin typeface="Roboto"/>
              </a:rPr>
              <a:t> </a:t>
            </a:r>
            <a:r>
              <a:rPr lang="vi-VN" dirty="0" err="1">
                <a:solidFill>
                  <a:schemeClr val="bg1"/>
                </a:solidFill>
                <a:latin typeface="Roboto"/>
              </a:rPr>
              <a:t>và</a:t>
            </a:r>
            <a:r>
              <a:rPr lang="vi-VN" dirty="0">
                <a:solidFill>
                  <a:schemeClr val="bg1"/>
                </a:solidFill>
                <a:latin typeface="Roboto"/>
              </a:rPr>
              <a:t> cho </a:t>
            </a:r>
            <a:r>
              <a:rPr lang="vi-VN" dirty="0" err="1">
                <a:solidFill>
                  <a:schemeClr val="bg1"/>
                </a:solidFill>
                <a:latin typeface="Roboto"/>
              </a:rPr>
              <a:t>phép</a:t>
            </a:r>
            <a:r>
              <a:rPr lang="vi-VN" dirty="0">
                <a:solidFill>
                  <a:schemeClr val="bg1"/>
                </a:solidFill>
                <a:latin typeface="Roboto"/>
              </a:rPr>
              <a:t> </a:t>
            </a:r>
            <a:r>
              <a:rPr lang="vi-VN" dirty="0" err="1">
                <a:solidFill>
                  <a:schemeClr val="bg1"/>
                </a:solidFill>
                <a:latin typeface="Roboto"/>
              </a:rPr>
              <a:t>chúng</a:t>
            </a:r>
            <a:r>
              <a:rPr lang="vi-VN" dirty="0">
                <a:solidFill>
                  <a:schemeClr val="bg1"/>
                </a:solidFill>
                <a:latin typeface="Roboto"/>
              </a:rPr>
              <a:t> ta </a:t>
            </a:r>
            <a:r>
              <a:rPr lang="vi-VN" dirty="0" err="1">
                <a:solidFill>
                  <a:schemeClr val="bg1"/>
                </a:solidFill>
                <a:latin typeface="Roboto"/>
              </a:rPr>
              <a:t>dễ</a:t>
            </a:r>
            <a:r>
              <a:rPr lang="vi-VN" dirty="0">
                <a:solidFill>
                  <a:schemeClr val="bg1"/>
                </a:solidFill>
                <a:latin typeface="Roboto"/>
              </a:rPr>
              <a:t> </a:t>
            </a:r>
            <a:r>
              <a:rPr lang="vi-VN" dirty="0" err="1">
                <a:solidFill>
                  <a:schemeClr val="bg1"/>
                </a:solidFill>
                <a:latin typeface="Roboto"/>
              </a:rPr>
              <a:t>control</a:t>
            </a:r>
            <a:r>
              <a:rPr lang="vi-VN" dirty="0">
                <a:solidFill>
                  <a:schemeClr val="bg1"/>
                </a:solidFill>
                <a:latin typeface="Roboto"/>
              </a:rPr>
              <a:t> </a:t>
            </a:r>
            <a:r>
              <a:rPr lang="vi-VN" dirty="0" err="1">
                <a:solidFill>
                  <a:schemeClr val="bg1"/>
                </a:solidFill>
                <a:latin typeface="Roboto"/>
              </a:rPr>
              <a:t>cũng</a:t>
            </a:r>
            <a:r>
              <a:rPr lang="vi-VN" dirty="0">
                <a:solidFill>
                  <a:schemeClr val="bg1"/>
                </a:solidFill>
                <a:latin typeface="Roboto"/>
              </a:rPr>
              <a:t> như </a:t>
            </a:r>
            <a:r>
              <a:rPr lang="vi-VN" dirty="0" err="1">
                <a:solidFill>
                  <a:schemeClr val="bg1"/>
                </a:solidFill>
                <a:latin typeface="Roboto"/>
              </a:rPr>
              <a:t>custom</a:t>
            </a:r>
            <a:r>
              <a:rPr lang="vi-VN" dirty="0">
                <a:solidFill>
                  <a:schemeClr val="bg1"/>
                </a:solidFill>
                <a:latin typeface="Roboto"/>
              </a:rPr>
              <a:t> hơn. </a:t>
            </a:r>
            <a:r>
              <a:rPr lang="vi-VN" dirty="0" err="1">
                <a:solidFill>
                  <a:schemeClr val="bg1"/>
                </a:solidFill>
                <a:latin typeface="Roboto"/>
              </a:rPr>
              <a:t>Toolbar</a:t>
            </a:r>
            <a:r>
              <a:rPr lang="vi-VN" dirty="0">
                <a:solidFill>
                  <a:schemeClr val="bg1"/>
                </a:solidFill>
                <a:latin typeface="Roboto"/>
              </a:rPr>
              <a:t> </a:t>
            </a:r>
            <a:r>
              <a:rPr lang="vi-VN" dirty="0" err="1">
                <a:solidFill>
                  <a:schemeClr val="bg1"/>
                </a:solidFill>
                <a:latin typeface="Roboto"/>
              </a:rPr>
              <a:t>kế</a:t>
            </a:r>
            <a:r>
              <a:rPr lang="vi-VN" dirty="0">
                <a:solidFill>
                  <a:schemeClr val="bg1"/>
                </a:solidFill>
                <a:latin typeface="Roboto"/>
              </a:rPr>
              <a:t> </a:t>
            </a:r>
            <a:r>
              <a:rPr lang="vi-VN" dirty="0" err="1">
                <a:solidFill>
                  <a:schemeClr val="bg1"/>
                </a:solidFill>
                <a:latin typeface="Roboto"/>
              </a:rPr>
              <a:t>thừa</a:t>
            </a:r>
            <a:r>
              <a:rPr lang="vi-VN" dirty="0">
                <a:solidFill>
                  <a:schemeClr val="bg1"/>
                </a:solidFill>
                <a:latin typeface="Roboto"/>
              </a:rPr>
              <a:t> </a:t>
            </a:r>
            <a:r>
              <a:rPr lang="vi-VN" dirty="0" err="1">
                <a:solidFill>
                  <a:schemeClr val="bg1"/>
                </a:solidFill>
                <a:latin typeface="Roboto"/>
              </a:rPr>
              <a:t>view</a:t>
            </a:r>
            <a:r>
              <a:rPr lang="vi-VN" dirty="0">
                <a:solidFill>
                  <a:schemeClr val="bg1"/>
                </a:solidFill>
                <a:latin typeface="Roboto"/>
              </a:rPr>
              <a:t> nên </a:t>
            </a:r>
            <a:r>
              <a:rPr lang="vi-VN" dirty="0" err="1">
                <a:solidFill>
                  <a:schemeClr val="bg1"/>
                </a:solidFill>
                <a:latin typeface="Roboto"/>
              </a:rPr>
              <a:t>bạn</a:t>
            </a:r>
            <a:r>
              <a:rPr lang="vi-VN" dirty="0">
                <a:solidFill>
                  <a:schemeClr val="bg1"/>
                </a:solidFill>
                <a:latin typeface="Roboto"/>
              </a:rPr>
              <a:t> </a:t>
            </a:r>
            <a:r>
              <a:rPr lang="vi-VN" dirty="0" err="1">
                <a:solidFill>
                  <a:schemeClr val="bg1"/>
                </a:solidFill>
                <a:latin typeface="Roboto"/>
              </a:rPr>
              <a:t>có</a:t>
            </a:r>
            <a:r>
              <a:rPr lang="vi-VN" dirty="0">
                <a:solidFill>
                  <a:schemeClr val="bg1"/>
                </a:solidFill>
                <a:latin typeface="Roboto"/>
              </a:rPr>
              <a:t> </a:t>
            </a:r>
            <a:r>
              <a:rPr lang="vi-VN" dirty="0" err="1">
                <a:solidFill>
                  <a:schemeClr val="bg1"/>
                </a:solidFill>
                <a:latin typeface="Roboto"/>
              </a:rPr>
              <a:t>thể</a:t>
            </a:r>
            <a:r>
              <a:rPr lang="vi-VN" dirty="0">
                <a:solidFill>
                  <a:schemeClr val="bg1"/>
                </a:solidFill>
                <a:latin typeface="Roboto"/>
              </a:rPr>
              <a:t> khai </a:t>
            </a:r>
            <a:r>
              <a:rPr lang="vi-VN" dirty="0" err="1">
                <a:solidFill>
                  <a:schemeClr val="bg1"/>
                </a:solidFill>
                <a:latin typeface="Roboto"/>
              </a:rPr>
              <a:t>báo</a:t>
            </a:r>
            <a:r>
              <a:rPr lang="vi-VN" dirty="0">
                <a:solidFill>
                  <a:schemeClr val="bg1"/>
                </a:solidFill>
                <a:latin typeface="Roboto"/>
              </a:rPr>
              <a:t> </a:t>
            </a:r>
            <a:r>
              <a:rPr lang="vi-VN" dirty="0" err="1">
                <a:solidFill>
                  <a:schemeClr val="bg1"/>
                </a:solidFill>
                <a:latin typeface="Roboto"/>
              </a:rPr>
              <a:t>các</a:t>
            </a:r>
            <a:r>
              <a:rPr lang="vi-VN" dirty="0">
                <a:solidFill>
                  <a:schemeClr val="bg1"/>
                </a:solidFill>
                <a:latin typeface="Roboto"/>
              </a:rPr>
              <a:t> </a:t>
            </a:r>
            <a:r>
              <a:rPr lang="vi-VN" dirty="0" err="1">
                <a:solidFill>
                  <a:schemeClr val="bg1"/>
                </a:solidFill>
                <a:latin typeface="Roboto"/>
              </a:rPr>
              <a:t>view</a:t>
            </a:r>
            <a:r>
              <a:rPr lang="vi-VN" dirty="0">
                <a:solidFill>
                  <a:schemeClr val="bg1"/>
                </a:solidFill>
                <a:latin typeface="Roboto"/>
              </a:rPr>
              <a:t> con </a:t>
            </a:r>
            <a:r>
              <a:rPr lang="vi-VN" dirty="0" err="1">
                <a:solidFill>
                  <a:schemeClr val="bg1"/>
                </a:solidFill>
                <a:latin typeface="Roboto"/>
              </a:rPr>
              <a:t>và</a:t>
            </a:r>
            <a:r>
              <a:rPr lang="vi-VN" dirty="0">
                <a:solidFill>
                  <a:schemeClr val="bg1"/>
                </a:solidFill>
                <a:latin typeface="Roboto"/>
              </a:rPr>
              <a:t> </a:t>
            </a:r>
            <a:r>
              <a:rPr lang="vi-VN" dirty="0" err="1">
                <a:solidFill>
                  <a:schemeClr val="bg1"/>
                </a:solidFill>
                <a:latin typeface="Roboto"/>
              </a:rPr>
              <a:t>style</a:t>
            </a:r>
            <a:r>
              <a:rPr lang="vi-VN" dirty="0">
                <a:solidFill>
                  <a:schemeClr val="bg1"/>
                </a:solidFill>
                <a:latin typeface="Roboto"/>
              </a:rPr>
              <a:t> </a:t>
            </a:r>
            <a:r>
              <a:rPr lang="vi-VN" dirty="0" err="1">
                <a:solidFill>
                  <a:schemeClr val="bg1"/>
                </a:solidFill>
                <a:latin typeface="Roboto"/>
              </a:rPr>
              <a:t>nó</a:t>
            </a:r>
            <a:r>
              <a:rPr lang="vi-VN" dirty="0">
                <a:solidFill>
                  <a:schemeClr val="bg1"/>
                </a:solidFill>
                <a:latin typeface="Roboto"/>
              </a:rPr>
              <a:t> </a:t>
            </a:r>
            <a:r>
              <a:rPr lang="vi-VN" dirty="0" err="1">
                <a:solidFill>
                  <a:schemeClr val="bg1"/>
                </a:solidFill>
                <a:latin typeface="Roboto"/>
              </a:rPr>
              <a:t>dễ</a:t>
            </a:r>
            <a:r>
              <a:rPr lang="vi-VN" dirty="0">
                <a:solidFill>
                  <a:schemeClr val="bg1"/>
                </a:solidFill>
                <a:latin typeface="Roboto"/>
              </a:rPr>
              <a:t> </a:t>
            </a:r>
            <a:r>
              <a:rPr lang="vi-VN" dirty="0" err="1">
                <a:solidFill>
                  <a:schemeClr val="bg1"/>
                </a:solidFill>
                <a:latin typeface="Roboto"/>
              </a:rPr>
              <a:t>dàng</a:t>
            </a:r>
            <a:r>
              <a:rPr lang="vi-VN" dirty="0">
                <a:solidFill>
                  <a:schemeClr val="bg1"/>
                </a:solidFill>
                <a:latin typeface="Roboto"/>
              </a:rPr>
              <a:t> (hơn </a:t>
            </a:r>
            <a:r>
              <a:rPr lang="vi-VN" dirty="0" err="1">
                <a:solidFill>
                  <a:schemeClr val="bg1"/>
                </a:solidFill>
                <a:latin typeface="Roboto"/>
              </a:rPr>
              <a:t>việc</a:t>
            </a:r>
            <a:r>
              <a:rPr lang="vi-VN" dirty="0">
                <a:solidFill>
                  <a:schemeClr val="bg1"/>
                </a:solidFill>
                <a:latin typeface="Roboto"/>
              </a:rPr>
              <a:t> </a:t>
            </a:r>
            <a:r>
              <a:rPr lang="vi-VN" dirty="0" err="1">
                <a:solidFill>
                  <a:schemeClr val="bg1"/>
                </a:solidFill>
                <a:latin typeface="Roboto"/>
              </a:rPr>
              <a:t>định</a:t>
            </a:r>
            <a:r>
              <a:rPr lang="vi-VN" dirty="0">
                <a:solidFill>
                  <a:schemeClr val="bg1"/>
                </a:solidFill>
                <a:latin typeface="Roboto"/>
              </a:rPr>
              <a:t> </a:t>
            </a:r>
            <a:r>
              <a:rPr lang="vi-VN" dirty="0" err="1">
                <a:solidFill>
                  <a:schemeClr val="bg1"/>
                </a:solidFill>
                <a:latin typeface="Roboto"/>
              </a:rPr>
              <a:t>nghĩa</a:t>
            </a:r>
            <a:r>
              <a:rPr lang="vi-VN" dirty="0">
                <a:solidFill>
                  <a:schemeClr val="bg1"/>
                </a:solidFill>
                <a:latin typeface="Roboto"/>
              </a:rPr>
              <a:t> </a:t>
            </a:r>
            <a:r>
              <a:rPr lang="vi-VN" dirty="0" err="1">
                <a:solidFill>
                  <a:schemeClr val="bg1"/>
                </a:solidFill>
                <a:latin typeface="Roboto"/>
              </a:rPr>
              <a:t>menu</a:t>
            </a:r>
            <a:r>
              <a:rPr lang="vi-VN" dirty="0">
                <a:solidFill>
                  <a:schemeClr val="bg1"/>
                </a:solidFill>
                <a:latin typeface="Roboto"/>
              </a:rPr>
              <a:t> </a:t>
            </a:r>
            <a:r>
              <a:rPr lang="vi-VN" dirty="0" err="1">
                <a:solidFill>
                  <a:schemeClr val="bg1"/>
                </a:solidFill>
                <a:latin typeface="Roboto"/>
              </a:rPr>
              <a:t>xml</a:t>
            </a:r>
            <a:r>
              <a:rPr lang="vi-VN" dirty="0">
                <a:solidFill>
                  <a:schemeClr val="bg1"/>
                </a:solidFill>
                <a:latin typeface="Roboto"/>
              </a:rPr>
              <a:t> ở </a:t>
            </a:r>
            <a:r>
              <a:rPr lang="vi-VN" dirty="0" err="1">
                <a:solidFill>
                  <a:schemeClr val="bg1"/>
                </a:solidFill>
                <a:latin typeface="Roboto"/>
              </a:rPr>
              <a:t>action</a:t>
            </a:r>
            <a:r>
              <a:rPr lang="vi-VN" dirty="0">
                <a:solidFill>
                  <a:schemeClr val="bg1"/>
                </a:solidFill>
                <a:latin typeface="Roboto"/>
              </a:rPr>
              <a:t> </a:t>
            </a:r>
            <a:r>
              <a:rPr lang="vi-VN" dirty="0" err="1">
                <a:solidFill>
                  <a:schemeClr val="bg1"/>
                </a:solidFill>
                <a:latin typeface="Roboto"/>
              </a:rPr>
              <a:t>bar</a:t>
            </a:r>
            <a:r>
              <a:rPr lang="vi-VN" dirty="0">
                <a:solidFill>
                  <a:schemeClr val="bg1"/>
                </a:solidFill>
                <a:latin typeface="Roboto"/>
              </a:rPr>
              <a:t> </a:t>
            </a:r>
            <a:r>
              <a:rPr lang="vi-VN" dirty="0" err="1">
                <a:solidFill>
                  <a:schemeClr val="bg1"/>
                </a:solidFill>
                <a:latin typeface="Roboto"/>
              </a:rPr>
              <a:t>cũ</a:t>
            </a:r>
            <a:r>
              <a:rPr lang="vi-VN" dirty="0">
                <a:solidFill>
                  <a:schemeClr val="bg1"/>
                </a:solidFill>
                <a:latin typeface="Roboto"/>
              </a:rPr>
              <a:t>). </a:t>
            </a:r>
            <a:r>
              <a:rPr lang="vi-VN" dirty="0" err="1">
                <a:solidFill>
                  <a:schemeClr val="bg1"/>
                </a:solidFill>
                <a:latin typeface="Roboto"/>
              </a:rPr>
              <a:t>Và</a:t>
            </a:r>
            <a:r>
              <a:rPr lang="vi-VN" dirty="0">
                <a:solidFill>
                  <a:schemeClr val="bg1"/>
                </a:solidFill>
                <a:latin typeface="Roboto"/>
              </a:rPr>
              <a:t> </a:t>
            </a:r>
            <a:r>
              <a:rPr lang="vi-VN" dirty="0" err="1">
                <a:solidFill>
                  <a:schemeClr val="bg1"/>
                </a:solidFill>
                <a:latin typeface="Roboto"/>
              </a:rPr>
              <a:t>bạn</a:t>
            </a:r>
            <a:r>
              <a:rPr lang="vi-VN" dirty="0">
                <a:solidFill>
                  <a:schemeClr val="bg1"/>
                </a:solidFill>
                <a:latin typeface="Roboto"/>
              </a:rPr>
              <a:t> </a:t>
            </a:r>
            <a:r>
              <a:rPr lang="vi-VN" dirty="0" err="1">
                <a:solidFill>
                  <a:schemeClr val="bg1"/>
                </a:solidFill>
                <a:latin typeface="Roboto"/>
              </a:rPr>
              <a:t>cũng</a:t>
            </a:r>
            <a:r>
              <a:rPr lang="vi-VN" dirty="0">
                <a:solidFill>
                  <a:schemeClr val="bg1"/>
                </a:solidFill>
                <a:latin typeface="Roboto"/>
              </a:rPr>
              <a:t> </a:t>
            </a:r>
            <a:r>
              <a:rPr lang="vi-VN" dirty="0" err="1">
                <a:solidFill>
                  <a:schemeClr val="bg1"/>
                </a:solidFill>
                <a:latin typeface="Roboto"/>
              </a:rPr>
              <a:t>có</a:t>
            </a:r>
            <a:r>
              <a:rPr lang="vi-VN" dirty="0">
                <a:solidFill>
                  <a:schemeClr val="bg1"/>
                </a:solidFill>
                <a:latin typeface="Roboto"/>
              </a:rPr>
              <a:t> </a:t>
            </a:r>
            <a:r>
              <a:rPr lang="vi-VN" dirty="0" err="1">
                <a:solidFill>
                  <a:schemeClr val="bg1"/>
                </a:solidFill>
                <a:latin typeface="Roboto"/>
              </a:rPr>
              <a:t>thể</a:t>
            </a:r>
            <a:r>
              <a:rPr lang="vi-VN" dirty="0">
                <a:solidFill>
                  <a:schemeClr val="bg1"/>
                </a:solidFill>
                <a:latin typeface="Roboto"/>
              </a:rPr>
              <a:t> </a:t>
            </a:r>
            <a:r>
              <a:rPr lang="vi-VN" dirty="0" err="1">
                <a:solidFill>
                  <a:schemeClr val="bg1"/>
                </a:solidFill>
                <a:latin typeface="Roboto"/>
              </a:rPr>
              <a:t>set</a:t>
            </a:r>
            <a:r>
              <a:rPr lang="vi-VN" dirty="0">
                <a:solidFill>
                  <a:schemeClr val="bg1"/>
                </a:solidFill>
                <a:latin typeface="Roboto"/>
              </a:rPr>
              <a:t> </a:t>
            </a:r>
            <a:r>
              <a:rPr lang="vi-VN" dirty="0" err="1">
                <a:solidFill>
                  <a:schemeClr val="bg1"/>
                </a:solidFill>
                <a:latin typeface="Roboto"/>
              </a:rPr>
              <a:t>nó</a:t>
            </a:r>
            <a:r>
              <a:rPr lang="vi-VN" dirty="0">
                <a:solidFill>
                  <a:schemeClr val="bg1"/>
                </a:solidFill>
                <a:latin typeface="Roboto"/>
              </a:rPr>
              <a:t> như </a:t>
            </a:r>
            <a:r>
              <a:rPr lang="vi-VN" dirty="0" err="1">
                <a:solidFill>
                  <a:schemeClr val="bg1"/>
                </a:solidFill>
                <a:latin typeface="Roboto"/>
              </a:rPr>
              <a:t>một</a:t>
            </a:r>
            <a:r>
              <a:rPr lang="vi-VN" dirty="0">
                <a:solidFill>
                  <a:schemeClr val="bg1"/>
                </a:solidFill>
                <a:latin typeface="Roboto"/>
              </a:rPr>
              <a:t> </a:t>
            </a:r>
            <a:r>
              <a:rPr lang="vi-VN" dirty="0" err="1">
                <a:solidFill>
                  <a:schemeClr val="bg1"/>
                </a:solidFill>
                <a:latin typeface="Roboto"/>
              </a:rPr>
              <a:t>actionbar</a:t>
            </a:r>
            <a:r>
              <a:rPr lang="vi-VN" dirty="0">
                <a:solidFill>
                  <a:schemeClr val="bg1"/>
                </a:solidFill>
                <a:latin typeface="Roboto"/>
              </a:rPr>
              <a:t> (</a:t>
            </a:r>
            <a:r>
              <a:rPr lang="vi-VN" dirty="0" err="1">
                <a:solidFill>
                  <a:schemeClr val="bg1"/>
                </a:solidFill>
                <a:latin typeface="Roboto"/>
              </a:rPr>
              <a:t>activity.setActionbar</a:t>
            </a:r>
            <a:r>
              <a:rPr lang="vi-VN" dirty="0">
                <a:solidFill>
                  <a:schemeClr val="bg1"/>
                </a:solidFill>
                <a:latin typeface="Roboto"/>
              </a:rPr>
              <a:t>(</a:t>
            </a:r>
            <a:r>
              <a:rPr lang="vi-VN" dirty="0" err="1">
                <a:solidFill>
                  <a:schemeClr val="bg1"/>
                </a:solidFill>
                <a:latin typeface="Roboto"/>
              </a:rPr>
              <a:t>toolbar</a:t>
            </a:r>
            <a:r>
              <a:rPr lang="vi-VN" dirty="0">
                <a:solidFill>
                  <a:schemeClr val="bg1"/>
                </a:solidFill>
                <a:latin typeface="Roboto"/>
              </a:rPr>
              <a:t>) ) </a:t>
            </a:r>
            <a:r>
              <a:rPr lang="vi-VN" dirty="0" err="1">
                <a:solidFill>
                  <a:schemeClr val="bg1"/>
                </a:solidFill>
                <a:latin typeface="Roboto"/>
              </a:rPr>
              <a:t>bình</a:t>
            </a:r>
            <a:r>
              <a:rPr lang="vi-VN" dirty="0">
                <a:solidFill>
                  <a:schemeClr val="bg1"/>
                </a:solidFill>
                <a:latin typeface="Roboto"/>
              </a:rPr>
              <a:t> </a:t>
            </a:r>
            <a:r>
              <a:rPr lang="vi-VN" dirty="0" err="1">
                <a:solidFill>
                  <a:schemeClr val="bg1"/>
                </a:solidFill>
                <a:latin typeface="Roboto"/>
              </a:rPr>
              <a:t>thường</a:t>
            </a:r>
            <a:endParaRPr lang="en-US" dirty="0">
              <a:solidFill>
                <a:schemeClr val="bg1"/>
              </a:solidFill>
            </a:endParaRPr>
          </a:p>
        </p:txBody>
      </p:sp>
    </p:spTree>
    <p:extLst>
      <p:ext uri="{BB962C8B-B14F-4D97-AF65-F5344CB8AC3E}">
        <p14:creationId xmlns:p14="http://schemas.microsoft.com/office/powerpoint/2010/main" val="1899325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A8F96B-FBF6-4123-8659-C5A5BAF5DEB5}"/>
              </a:ext>
            </a:extLst>
          </p:cNvPr>
          <p:cNvSpPr txBox="1"/>
          <p:nvPr/>
        </p:nvSpPr>
        <p:spPr>
          <a:xfrm>
            <a:off x="812008" y="560288"/>
            <a:ext cx="3920882" cy="1200329"/>
          </a:xfrm>
          <a:prstGeom prst="rect">
            <a:avLst/>
          </a:prstGeom>
          <a:noFill/>
        </p:spPr>
        <p:txBody>
          <a:bodyPr wrap="square" rtlCol="0" anchor="ctr">
            <a:spAutoFit/>
          </a:bodyPr>
          <a:lstStyle/>
          <a:p>
            <a:r>
              <a:rPr lang="en-US" sz="3600" dirty="0" err="1">
                <a:solidFill>
                  <a:schemeClr val="bg2">
                    <a:lumMod val="75000"/>
                  </a:schemeClr>
                </a:solidFill>
              </a:rPr>
              <a:t>Thêm</a:t>
            </a:r>
            <a:r>
              <a:rPr lang="en-US" sz="3600" dirty="0">
                <a:solidFill>
                  <a:schemeClr val="bg2">
                    <a:lumMod val="75000"/>
                  </a:schemeClr>
                </a:solidFill>
              </a:rPr>
              <a:t> Tool Bar </a:t>
            </a:r>
            <a:r>
              <a:rPr lang="en-US" sz="3600" dirty="0" err="1">
                <a:solidFill>
                  <a:schemeClr val="bg2">
                    <a:lumMod val="75000"/>
                  </a:schemeClr>
                </a:solidFill>
              </a:rPr>
              <a:t>vào</a:t>
            </a:r>
            <a:r>
              <a:rPr lang="en-US" sz="3600" dirty="0">
                <a:solidFill>
                  <a:schemeClr val="bg2">
                    <a:lumMod val="75000"/>
                  </a:schemeClr>
                </a:solidFill>
              </a:rPr>
              <a:t> Activity</a:t>
            </a:r>
            <a:endParaRPr lang="ko-KR" altLang="en-US" sz="3600" dirty="0">
              <a:solidFill>
                <a:schemeClr val="bg2">
                  <a:lumMod val="75000"/>
                </a:schemeClr>
              </a:solidFill>
              <a:latin typeface="+mj-lt"/>
              <a:cs typeface="Arial" pitchFamily="34" charset="0"/>
            </a:endParaRPr>
          </a:p>
        </p:txBody>
      </p:sp>
      <p:grpSp>
        <p:nvGrpSpPr>
          <p:cNvPr id="4" name="Group 3">
            <a:extLst>
              <a:ext uri="{FF2B5EF4-FFF2-40B4-BE49-F238E27FC236}">
                <a16:creationId xmlns:a16="http://schemas.microsoft.com/office/drawing/2014/main" id="{BDB2CB3E-64FD-4B83-9341-6740C1124B61}"/>
              </a:ext>
            </a:extLst>
          </p:cNvPr>
          <p:cNvGrpSpPr/>
          <p:nvPr/>
        </p:nvGrpSpPr>
        <p:grpSpPr>
          <a:xfrm rot="16200000" flipH="1">
            <a:off x="2458686" y="4082555"/>
            <a:ext cx="3634011" cy="1097280"/>
            <a:chOff x="8230329" y="5360525"/>
            <a:chExt cx="3634011" cy="1097280"/>
          </a:xfrm>
        </p:grpSpPr>
        <p:sp>
          <p:nvSpPr>
            <p:cNvPr id="5" name="Rectangle 4">
              <a:extLst>
                <a:ext uri="{FF2B5EF4-FFF2-40B4-BE49-F238E27FC236}">
                  <a16:creationId xmlns:a16="http://schemas.microsoft.com/office/drawing/2014/main" id="{FCD2399C-E39E-4F8D-AA0E-954F42918E8F}"/>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A3D463F2-D6A0-4314-B29C-7F5277F51781}"/>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9CA8FB6B-AE25-4224-A603-74B62B4F07E8}"/>
              </a:ext>
            </a:extLst>
          </p:cNvPr>
          <p:cNvGrpSpPr/>
          <p:nvPr/>
        </p:nvGrpSpPr>
        <p:grpSpPr>
          <a:xfrm rot="16200000" flipV="1">
            <a:off x="-701217" y="1737213"/>
            <a:ext cx="3643536" cy="1106806"/>
            <a:chOff x="8230329" y="5360525"/>
            <a:chExt cx="3643536" cy="1106806"/>
          </a:xfrm>
        </p:grpSpPr>
        <p:sp>
          <p:nvSpPr>
            <p:cNvPr id="8" name="Rectangle 7">
              <a:extLst>
                <a:ext uri="{FF2B5EF4-FFF2-40B4-BE49-F238E27FC236}">
                  <a16:creationId xmlns:a16="http://schemas.microsoft.com/office/drawing/2014/main" id="{6128B28B-A2F7-4DF3-9C30-68F427FF45AD}"/>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A38159B-1A5C-4141-B4CF-764B4459A786}"/>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AB9F9517-DD55-4281-A2E4-803F383515D1}"/>
              </a:ext>
            </a:extLst>
          </p:cNvPr>
          <p:cNvSpPr txBox="1"/>
          <p:nvPr/>
        </p:nvSpPr>
        <p:spPr>
          <a:xfrm>
            <a:off x="6535072" y="931684"/>
            <a:ext cx="5503770" cy="646331"/>
          </a:xfrm>
          <a:prstGeom prst="rect">
            <a:avLst/>
          </a:prstGeom>
          <a:noFill/>
        </p:spPr>
        <p:txBody>
          <a:bodyPr wrap="square" rtlCol="0">
            <a:spAutoFit/>
          </a:bodyPr>
          <a:lstStyle/>
          <a:p>
            <a:pPr lvl="0"/>
            <a:r>
              <a:rPr lang="vi-VN" dirty="0">
                <a:solidFill>
                  <a:schemeClr val="bg1"/>
                </a:solidFill>
              </a:rPr>
              <a:t>Để thêm một toolbar như là một </a:t>
            </a:r>
            <a:r>
              <a:rPr lang="vi-VN" b="1" dirty="0">
                <a:solidFill>
                  <a:schemeClr val="bg1"/>
                </a:solidFill>
              </a:rPr>
              <a:t>app bar</a:t>
            </a:r>
            <a:r>
              <a:rPr lang="vi-VN" dirty="0">
                <a:solidFill>
                  <a:schemeClr val="bg1"/>
                </a:solidFill>
              </a:rPr>
              <a:t> cho activity chúng ta thực hiện các bước sau.</a:t>
            </a:r>
            <a:endParaRPr lang="en-US" dirty="0">
              <a:solidFill>
                <a:schemeClr val="bg1"/>
              </a:solidFill>
            </a:endParaRPr>
          </a:p>
        </p:txBody>
      </p:sp>
      <p:sp>
        <p:nvSpPr>
          <p:cNvPr id="12" name="TextBox 11">
            <a:extLst>
              <a:ext uri="{FF2B5EF4-FFF2-40B4-BE49-F238E27FC236}">
                <a16:creationId xmlns:a16="http://schemas.microsoft.com/office/drawing/2014/main" id="{B6AB3593-372A-4D07-BD4E-7747D43A457F}"/>
              </a:ext>
            </a:extLst>
          </p:cNvPr>
          <p:cNvSpPr txBox="1"/>
          <p:nvPr/>
        </p:nvSpPr>
        <p:spPr>
          <a:xfrm>
            <a:off x="6261225" y="1983665"/>
            <a:ext cx="1431024" cy="1015663"/>
          </a:xfrm>
          <a:prstGeom prst="rect">
            <a:avLst/>
          </a:prstGeom>
          <a:noFill/>
        </p:spPr>
        <p:txBody>
          <a:bodyPr wrap="square" lIns="108000" rIns="108000" rtlCol="0">
            <a:spAutoFit/>
          </a:bodyPr>
          <a:lstStyle/>
          <a:p>
            <a:pPr algn="ctr"/>
            <a:r>
              <a:rPr lang="en-US" altLang="ko-KR" sz="6000" b="1" dirty="0">
                <a:solidFill>
                  <a:schemeClr val="tx1">
                    <a:lumMod val="50000"/>
                    <a:lumOff val="50000"/>
                  </a:schemeClr>
                </a:solidFill>
                <a:cs typeface="Arial" pitchFamily="34" charset="0"/>
              </a:rPr>
              <a:t>01</a:t>
            </a:r>
            <a:endParaRPr lang="ko-KR" altLang="en-US" sz="6000" b="1" dirty="0">
              <a:solidFill>
                <a:schemeClr val="tx1">
                  <a:lumMod val="50000"/>
                  <a:lumOff val="50000"/>
                </a:schemeClr>
              </a:solidFill>
              <a:cs typeface="Arial" pitchFamily="34" charset="0"/>
            </a:endParaRPr>
          </a:p>
        </p:txBody>
      </p:sp>
      <p:sp>
        <p:nvSpPr>
          <p:cNvPr id="13" name="TextBox 12">
            <a:extLst>
              <a:ext uri="{FF2B5EF4-FFF2-40B4-BE49-F238E27FC236}">
                <a16:creationId xmlns:a16="http://schemas.microsoft.com/office/drawing/2014/main" id="{6C64E5E4-7D20-49D6-94FC-CC2FECED0BFB}"/>
              </a:ext>
            </a:extLst>
          </p:cNvPr>
          <p:cNvSpPr txBox="1"/>
          <p:nvPr/>
        </p:nvSpPr>
        <p:spPr>
          <a:xfrm>
            <a:off x="6235602" y="3509504"/>
            <a:ext cx="1431024" cy="1015663"/>
          </a:xfrm>
          <a:prstGeom prst="rect">
            <a:avLst/>
          </a:prstGeom>
          <a:noFill/>
        </p:spPr>
        <p:txBody>
          <a:bodyPr wrap="square" lIns="108000" rIns="108000" rtlCol="0">
            <a:spAutoFit/>
          </a:bodyPr>
          <a:lstStyle/>
          <a:p>
            <a:pPr algn="ctr"/>
            <a:r>
              <a:rPr lang="en-US" altLang="ko-KR" sz="6000" b="1" dirty="0">
                <a:solidFill>
                  <a:schemeClr val="tx1">
                    <a:lumMod val="50000"/>
                    <a:lumOff val="50000"/>
                  </a:schemeClr>
                </a:solidFill>
                <a:cs typeface="Arial" pitchFamily="34" charset="0"/>
              </a:rPr>
              <a:t>02</a:t>
            </a:r>
            <a:endParaRPr lang="ko-KR" altLang="en-US" sz="6000" b="1" dirty="0">
              <a:solidFill>
                <a:schemeClr val="tx1">
                  <a:lumMod val="50000"/>
                  <a:lumOff val="50000"/>
                </a:schemeClr>
              </a:solidFill>
              <a:cs typeface="Arial" pitchFamily="34" charset="0"/>
            </a:endParaRPr>
          </a:p>
        </p:txBody>
      </p:sp>
      <p:sp>
        <p:nvSpPr>
          <p:cNvPr id="16" name="TextBox 15">
            <a:extLst>
              <a:ext uri="{FF2B5EF4-FFF2-40B4-BE49-F238E27FC236}">
                <a16:creationId xmlns:a16="http://schemas.microsoft.com/office/drawing/2014/main" id="{D383AC96-0920-447B-8FA9-1EBE648A5540}"/>
              </a:ext>
            </a:extLst>
          </p:cNvPr>
          <p:cNvSpPr txBox="1"/>
          <p:nvPr/>
        </p:nvSpPr>
        <p:spPr>
          <a:xfrm>
            <a:off x="7402625" y="2216375"/>
            <a:ext cx="4661840" cy="584775"/>
          </a:xfrm>
          <a:prstGeom prst="rect">
            <a:avLst/>
          </a:prstGeom>
          <a:noFill/>
        </p:spPr>
        <p:txBody>
          <a:bodyPr wrap="square" rtlCol="0">
            <a:spAutoFit/>
          </a:bodyPr>
          <a:lstStyle/>
          <a:p>
            <a:pPr lvl="0"/>
            <a:r>
              <a:rPr lang="vi-VN" sz="1600" dirty="0">
                <a:solidFill>
                  <a:schemeClr val="bg1"/>
                </a:solidFill>
              </a:rPr>
              <a:t>Thêm thư viện hỗ trợ v7 appcombat vào trong project.</a:t>
            </a:r>
            <a:endParaRPr lang="en-US" sz="1600" dirty="0">
              <a:solidFill>
                <a:schemeClr val="bg1"/>
              </a:solidFill>
              <a:latin typeface="Times New Roman" pitchFamily="18" charset="0"/>
              <a:cs typeface="Times New Roman" pitchFamily="18" charset="0"/>
            </a:endParaRPr>
          </a:p>
        </p:txBody>
      </p:sp>
      <p:sp>
        <p:nvSpPr>
          <p:cNvPr id="17" name="TextBox 16">
            <a:extLst>
              <a:ext uri="{FF2B5EF4-FFF2-40B4-BE49-F238E27FC236}">
                <a16:creationId xmlns:a16="http://schemas.microsoft.com/office/drawing/2014/main" id="{A7391DB3-4859-430D-A7A8-9FF2CDA82B97}"/>
              </a:ext>
            </a:extLst>
          </p:cNvPr>
          <p:cNvSpPr txBox="1"/>
          <p:nvPr/>
        </p:nvSpPr>
        <p:spPr>
          <a:xfrm>
            <a:off x="7377002" y="3719824"/>
            <a:ext cx="4661840" cy="338554"/>
          </a:xfrm>
          <a:prstGeom prst="rect">
            <a:avLst/>
          </a:prstGeom>
          <a:noFill/>
        </p:spPr>
        <p:txBody>
          <a:bodyPr wrap="square" rtlCol="0">
            <a:spAutoFit/>
          </a:bodyPr>
          <a:lstStyle/>
          <a:p>
            <a:pPr lvl="0"/>
            <a:r>
              <a:rPr lang="en-US" sz="1600" dirty="0" err="1">
                <a:solidFill>
                  <a:schemeClr val="bg1"/>
                </a:solidFill>
              </a:rPr>
              <a:t>Kế</a:t>
            </a:r>
            <a:r>
              <a:rPr lang="en-US" sz="1600" dirty="0">
                <a:solidFill>
                  <a:schemeClr val="bg1"/>
                </a:solidFill>
              </a:rPr>
              <a:t> </a:t>
            </a:r>
            <a:r>
              <a:rPr lang="en-US" sz="1600" dirty="0" err="1">
                <a:solidFill>
                  <a:schemeClr val="bg1"/>
                </a:solidFill>
              </a:rPr>
              <a:t>thừa</a:t>
            </a:r>
            <a:r>
              <a:rPr lang="en-US" sz="1600" dirty="0">
                <a:solidFill>
                  <a:schemeClr val="bg1"/>
                </a:solidFill>
              </a:rPr>
              <a:t> class </a:t>
            </a:r>
            <a:r>
              <a:rPr lang="en-US" sz="1600" b="1" dirty="0" err="1">
                <a:solidFill>
                  <a:schemeClr val="bg1"/>
                </a:solidFill>
              </a:rPr>
              <a:t>AppCompatActivity</a:t>
            </a:r>
            <a:endParaRPr lang="en-US" sz="1600" dirty="0">
              <a:solidFill>
                <a:schemeClr val="bg1"/>
              </a:solidFill>
              <a:latin typeface="Times New Roman" pitchFamily="18" charset="0"/>
              <a:cs typeface="Times New Roman" pitchFamily="18" charset="0"/>
            </a:endParaRPr>
          </a:p>
        </p:txBody>
      </p:sp>
      <p:sp>
        <p:nvSpPr>
          <p:cNvPr id="18" name="TextBox 17">
            <a:extLst>
              <a:ext uri="{FF2B5EF4-FFF2-40B4-BE49-F238E27FC236}">
                <a16:creationId xmlns:a16="http://schemas.microsoft.com/office/drawing/2014/main" id="{BA7299C0-2D69-4CE1-A92B-7ED5CE4FCED5}"/>
              </a:ext>
            </a:extLst>
          </p:cNvPr>
          <p:cNvSpPr txBox="1"/>
          <p:nvPr/>
        </p:nvSpPr>
        <p:spPr>
          <a:xfrm>
            <a:off x="7377002" y="5579324"/>
            <a:ext cx="4661840" cy="584775"/>
          </a:xfrm>
          <a:prstGeom prst="rect">
            <a:avLst/>
          </a:prstGeom>
          <a:noFill/>
        </p:spPr>
        <p:txBody>
          <a:bodyPr wrap="square" rtlCol="0">
            <a:spAutoFit/>
          </a:bodyPr>
          <a:lstStyle/>
          <a:p>
            <a:pPr lvl="0"/>
            <a:r>
              <a:rPr lang="vi-VN" sz="1600" dirty="0">
                <a:solidFill>
                  <a:schemeClr val="bg1"/>
                </a:solidFill>
              </a:rPr>
              <a:t>• Lưu ý : tất cả các Activity đều phải kế thừa </a:t>
            </a:r>
            <a:r>
              <a:rPr lang="vi-VN" sz="1600" b="1" dirty="0">
                <a:solidFill>
                  <a:schemeClr val="accent5"/>
                </a:solidFill>
              </a:rPr>
              <a:t>AppCompatActivity</a:t>
            </a:r>
            <a:endParaRPr lang="vi-VN" sz="1600" b="1" dirty="0">
              <a:solidFill>
                <a:schemeClr val="accent5"/>
              </a:solidFill>
              <a:latin typeface="Calibri" panose="020F0502020204030204" pitchFamily="34" charset="0"/>
            </a:endParaRPr>
          </a:p>
        </p:txBody>
      </p:sp>
      <p:pic>
        <p:nvPicPr>
          <p:cNvPr id="20" name="Hình ảnh 5">
            <a:extLst>
              <a:ext uri="{FF2B5EF4-FFF2-40B4-BE49-F238E27FC236}">
                <a16:creationId xmlns:a16="http://schemas.microsoft.com/office/drawing/2014/main" id="{49465798-44B7-4A59-BADB-7A606189177C}"/>
              </a:ext>
            </a:extLst>
          </p:cNvPr>
          <p:cNvPicPr>
            <a:picLocks noChangeAspect="1"/>
          </p:cNvPicPr>
          <p:nvPr/>
        </p:nvPicPr>
        <p:blipFill>
          <a:blip r:embed="rId2"/>
          <a:stretch>
            <a:fillRect/>
          </a:stretch>
        </p:blipFill>
        <p:spPr>
          <a:xfrm>
            <a:off x="7692249" y="4374005"/>
            <a:ext cx="3905795" cy="809738"/>
          </a:xfrm>
          <a:prstGeom prst="rect">
            <a:avLst/>
          </a:prstGeom>
        </p:spPr>
      </p:pic>
    </p:spTree>
    <p:extLst>
      <p:ext uri="{BB962C8B-B14F-4D97-AF65-F5344CB8AC3E}">
        <p14:creationId xmlns:p14="http://schemas.microsoft.com/office/powerpoint/2010/main" val="2980099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B522B6-19E1-4F84-9052-5146DBACE928}"/>
              </a:ext>
            </a:extLst>
          </p:cNvPr>
          <p:cNvSpPr txBox="1"/>
          <p:nvPr/>
        </p:nvSpPr>
        <p:spPr>
          <a:xfrm>
            <a:off x="808403" y="560288"/>
            <a:ext cx="3920882" cy="1200329"/>
          </a:xfrm>
          <a:prstGeom prst="rect">
            <a:avLst/>
          </a:prstGeom>
          <a:noFill/>
        </p:spPr>
        <p:txBody>
          <a:bodyPr wrap="square" rtlCol="0" anchor="ctr">
            <a:spAutoFit/>
          </a:bodyPr>
          <a:lstStyle/>
          <a:p>
            <a:r>
              <a:rPr lang="en-US" sz="3600" dirty="0" err="1">
                <a:solidFill>
                  <a:schemeClr val="bg2">
                    <a:lumMod val="75000"/>
                  </a:schemeClr>
                </a:solidFill>
              </a:rPr>
              <a:t>Thêm</a:t>
            </a:r>
            <a:r>
              <a:rPr lang="en-US" sz="3600" dirty="0">
                <a:solidFill>
                  <a:schemeClr val="bg2">
                    <a:lumMod val="75000"/>
                  </a:schemeClr>
                </a:solidFill>
              </a:rPr>
              <a:t> Tool Bar </a:t>
            </a:r>
            <a:r>
              <a:rPr lang="en-US" sz="3600" dirty="0" err="1">
                <a:solidFill>
                  <a:schemeClr val="bg2">
                    <a:lumMod val="75000"/>
                  </a:schemeClr>
                </a:solidFill>
              </a:rPr>
              <a:t>vào</a:t>
            </a:r>
            <a:r>
              <a:rPr lang="en-US" sz="3600" dirty="0">
                <a:solidFill>
                  <a:schemeClr val="bg2">
                    <a:lumMod val="75000"/>
                  </a:schemeClr>
                </a:solidFill>
              </a:rPr>
              <a:t> Activity</a:t>
            </a:r>
            <a:endParaRPr lang="ko-KR" altLang="en-US" sz="3600" dirty="0">
              <a:solidFill>
                <a:schemeClr val="bg2">
                  <a:lumMod val="75000"/>
                </a:schemeClr>
              </a:solidFill>
              <a:latin typeface="+mj-lt"/>
              <a:cs typeface="Arial" pitchFamily="34" charset="0"/>
            </a:endParaRPr>
          </a:p>
        </p:txBody>
      </p:sp>
      <p:grpSp>
        <p:nvGrpSpPr>
          <p:cNvPr id="4" name="Group 3">
            <a:extLst>
              <a:ext uri="{FF2B5EF4-FFF2-40B4-BE49-F238E27FC236}">
                <a16:creationId xmlns:a16="http://schemas.microsoft.com/office/drawing/2014/main" id="{240A438E-40C5-4545-98F9-C262FAFA5EB6}"/>
              </a:ext>
            </a:extLst>
          </p:cNvPr>
          <p:cNvGrpSpPr/>
          <p:nvPr/>
        </p:nvGrpSpPr>
        <p:grpSpPr>
          <a:xfrm rot="16200000" flipH="1">
            <a:off x="2458686" y="4082555"/>
            <a:ext cx="3634011" cy="1097280"/>
            <a:chOff x="8230329" y="5360525"/>
            <a:chExt cx="3634011" cy="1097280"/>
          </a:xfrm>
        </p:grpSpPr>
        <p:sp>
          <p:nvSpPr>
            <p:cNvPr id="5" name="Rectangle 4">
              <a:extLst>
                <a:ext uri="{FF2B5EF4-FFF2-40B4-BE49-F238E27FC236}">
                  <a16:creationId xmlns:a16="http://schemas.microsoft.com/office/drawing/2014/main" id="{E5720923-B6F9-4A8E-B4C0-E18B4FD8D27F}"/>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815F2B9-C2CB-4D25-80B9-B4F9126AC999}"/>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A186C126-33BD-4C10-B114-7870546CD162}"/>
              </a:ext>
            </a:extLst>
          </p:cNvPr>
          <p:cNvGrpSpPr/>
          <p:nvPr/>
        </p:nvGrpSpPr>
        <p:grpSpPr>
          <a:xfrm rot="16200000" flipV="1">
            <a:off x="-701217" y="1737213"/>
            <a:ext cx="3643536" cy="1106806"/>
            <a:chOff x="8230329" y="5360525"/>
            <a:chExt cx="3643536" cy="1106806"/>
          </a:xfrm>
        </p:grpSpPr>
        <p:sp>
          <p:nvSpPr>
            <p:cNvPr id="8" name="Rectangle 7">
              <a:extLst>
                <a:ext uri="{FF2B5EF4-FFF2-40B4-BE49-F238E27FC236}">
                  <a16:creationId xmlns:a16="http://schemas.microsoft.com/office/drawing/2014/main" id="{BCB3EB9A-7B6D-46CC-B1C8-B026573877AD}"/>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AE0285-0E34-4827-8018-422431D3E7BC}"/>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57EE40B3-B26D-49B1-8DC5-57B35C6CB031}"/>
              </a:ext>
            </a:extLst>
          </p:cNvPr>
          <p:cNvSpPr txBox="1"/>
          <p:nvPr/>
        </p:nvSpPr>
        <p:spPr>
          <a:xfrm>
            <a:off x="6020499" y="817960"/>
            <a:ext cx="1431024" cy="1015663"/>
          </a:xfrm>
          <a:prstGeom prst="rect">
            <a:avLst/>
          </a:prstGeom>
          <a:noFill/>
        </p:spPr>
        <p:txBody>
          <a:bodyPr wrap="square" lIns="108000" rIns="108000" rtlCol="0">
            <a:spAutoFit/>
          </a:bodyPr>
          <a:lstStyle/>
          <a:p>
            <a:pPr algn="ctr"/>
            <a:r>
              <a:rPr lang="en-US" altLang="ko-KR" sz="6000" b="1" dirty="0">
                <a:solidFill>
                  <a:schemeClr val="tx1">
                    <a:lumMod val="50000"/>
                    <a:lumOff val="50000"/>
                  </a:schemeClr>
                </a:solidFill>
                <a:cs typeface="Arial" pitchFamily="34" charset="0"/>
              </a:rPr>
              <a:t>03</a:t>
            </a:r>
            <a:endParaRPr lang="ko-KR" altLang="en-US" sz="6000" b="1" dirty="0">
              <a:solidFill>
                <a:schemeClr val="tx1">
                  <a:lumMod val="50000"/>
                  <a:lumOff val="50000"/>
                </a:schemeClr>
              </a:solidFill>
              <a:cs typeface="Arial" pitchFamily="34" charset="0"/>
            </a:endParaRPr>
          </a:p>
        </p:txBody>
      </p:sp>
      <p:sp>
        <p:nvSpPr>
          <p:cNvPr id="16" name="TextBox 15">
            <a:extLst>
              <a:ext uri="{FF2B5EF4-FFF2-40B4-BE49-F238E27FC236}">
                <a16:creationId xmlns:a16="http://schemas.microsoft.com/office/drawing/2014/main" id="{192E89AA-C3A3-4E98-9C47-51BCB8CAAD65}"/>
              </a:ext>
            </a:extLst>
          </p:cNvPr>
          <p:cNvSpPr txBox="1"/>
          <p:nvPr/>
        </p:nvSpPr>
        <p:spPr>
          <a:xfrm>
            <a:off x="7161899" y="1056186"/>
            <a:ext cx="4661840" cy="830997"/>
          </a:xfrm>
          <a:prstGeom prst="rect">
            <a:avLst/>
          </a:prstGeom>
          <a:noFill/>
        </p:spPr>
        <p:txBody>
          <a:bodyPr wrap="square" rtlCol="0">
            <a:spAutoFit/>
          </a:bodyPr>
          <a:lstStyle/>
          <a:p>
            <a:r>
              <a:rPr lang="vi-VN" sz="1600" dirty="0">
                <a:solidFill>
                  <a:schemeClr val="bg1"/>
                </a:solidFill>
              </a:rPr>
              <a:t>• </a:t>
            </a:r>
            <a:r>
              <a:rPr lang="en-US" sz="1600" dirty="0" err="1">
                <a:solidFill>
                  <a:schemeClr val="bg1"/>
                </a:solidFill>
              </a:rPr>
              <a:t>Trong</a:t>
            </a:r>
            <a:r>
              <a:rPr lang="en-US" sz="1600" dirty="0">
                <a:solidFill>
                  <a:schemeClr val="bg1"/>
                </a:solidFill>
              </a:rPr>
              <a:t> </a:t>
            </a:r>
            <a:r>
              <a:rPr lang="en-US" sz="1600" b="1" dirty="0">
                <a:solidFill>
                  <a:schemeClr val="bg1"/>
                </a:solidFill>
              </a:rPr>
              <a:t>AndroidManifest.xml</a:t>
            </a:r>
            <a:r>
              <a:rPr lang="en-US" sz="1600" dirty="0">
                <a:solidFill>
                  <a:schemeClr val="bg1"/>
                </a:solidFill>
              </a:rPr>
              <a:t>, </a:t>
            </a:r>
            <a:r>
              <a:rPr lang="en-US" sz="1600" dirty="0" err="1">
                <a:solidFill>
                  <a:schemeClr val="bg1"/>
                </a:solidFill>
              </a:rPr>
              <a:t>đặt</a:t>
            </a:r>
            <a:r>
              <a:rPr lang="en-US" sz="1600" dirty="0">
                <a:solidFill>
                  <a:schemeClr val="bg1"/>
                </a:solidFill>
              </a:rPr>
              <a:t> </a:t>
            </a:r>
            <a:r>
              <a:rPr lang="en-US" sz="1600" dirty="0" err="1">
                <a:solidFill>
                  <a:schemeClr val="bg1"/>
                </a:solidFill>
              </a:rPr>
              <a:t>thuộc</a:t>
            </a:r>
            <a:r>
              <a:rPr lang="en-US" sz="1600" dirty="0">
                <a:solidFill>
                  <a:schemeClr val="bg1"/>
                </a:solidFill>
              </a:rPr>
              <a:t> </a:t>
            </a:r>
            <a:r>
              <a:rPr lang="en-US" sz="1600" dirty="0" err="1">
                <a:solidFill>
                  <a:schemeClr val="bg1"/>
                </a:solidFill>
              </a:rPr>
              <a:t>tính</a:t>
            </a:r>
            <a:r>
              <a:rPr lang="en-US" sz="1600" dirty="0">
                <a:solidFill>
                  <a:schemeClr val="bg1"/>
                </a:solidFill>
              </a:rPr>
              <a:t> </a:t>
            </a:r>
            <a:r>
              <a:rPr lang="en-US" sz="1600" b="1" dirty="0" err="1">
                <a:solidFill>
                  <a:schemeClr val="bg1"/>
                </a:solidFill>
              </a:rPr>
              <a:t>NoActionBar</a:t>
            </a:r>
            <a:r>
              <a:rPr lang="en-US" sz="1600" dirty="0">
                <a:solidFill>
                  <a:schemeClr val="bg1"/>
                </a:solidFill>
              </a:rPr>
              <a:t> theme </a:t>
            </a:r>
            <a:r>
              <a:rPr lang="en-US" sz="1600" dirty="0" err="1">
                <a:solidFill>
                  <a:schemeClr val="bg1"/>
                </a:solidFill>
              </a:rPr>
              <a:t>trong</a:t>
            </a:r>
            <a:r>
              <a:rPr lang="en-US" sz="1600" dirty="0">
                <a:solidFill>
                  <a:schemeClr val="bg1"/>
                </a:solidFill>
              </a:rPr>
              <a:t> </a:t>
            </a:r>
            <a:r>
              <a:rPr lang="en-US" sz="1600" dirty="0" err="1">
                <a:solidFill>
                  <a:schemeClr val="bg1"/>
                </a:solidFill>
              </a:rPr>
              <a:t>cặp</a:t>
            </a:r>
            <a:r>
              <a:rPr lang="en-US" sz="1600" dirty="0">
                <a:solidFill>
                  <a:schemeClr val="bg1"/>
                </a:solidFill>
              </a:rPr>
              <a:t> </a:t>
            </a:r>
            <a:r>
              <a:rPr lang="en-US" sz="1600" dirty="0" err="1">
                <a:solidFill>
                  <a:schemeClr val="bg1"/>
                </a:solidFill>
              </a:rPr>
              <a:t>thẻ</a:t>
            </a:r>
            <a:r>
              <a:rPr lang="en-US" sz="1600" dirty="0">
                <a:solidFill>
                  <a:schemeClr val="bg1"/>
                </a:solidFill>
              </a:rPr>
              <a:t> </a:t>
            </a:r>
            <a:r>
              <a:rPr lang="en-US" sz="1600" dirty="0">
                <a:solidFill>
                  <a:srgbClr val="00B0F0"/>
                </a:solidFill>
              </a:rPr>
              <a:t>&lt;application&gt;</a:t>
            </a:r>
            <a:r>
              <a:rPr lang="en-US" sz="1200" dirty="0"/>
              <a:t> .</a:t>
            </a:r>
          </a:p>
          <a:p>
            <a:pPr lvl="0"/>
            <a:endParaRPr lang="vi-VN" sz="1600" b="1" dirty="0">
              <a:solidFill>
                <a:schemeClr val="accent5"/>
              </a:solidFill>
              <a:latin typeface="Calibri" panose="020F0502020204030204" pitchFamily="34" charset="0"/>
            </a:endParaRPr>
          </a:p>
        </p:txBody>
      </p:sp>
      <p:sp>
        <p:nvSpPr>
          <p:cNvPr id="27" name="TextBox 26">
            <a:extLst>
              <a:ext uri="{FF2B5EF4-FFF2-40B4-BE49-F238E27FC236}">
                <a16:creationId xmlns:a16="http://schemas.microsoft.com/office/drawing/2014/main" id="{144B33B4-ACAF-4193-865C-581C3714A8A3}"/>
              </a:ext>
            </a:extLst>
          </p:cNvPr>
          <p:cNvSpPr txBox="1"/>
          <p:nvPr/>
        </p:nvSpPr>
        <p:spPr>
          <a:xfrm>
            <a:off x="6020499" y="2302681"/>
            <a:ext cx="1431024" cy="1015663"/>
          </a:xfrm>
          <a:prstGeom prst="rect">
            <a:avLst/>
          </a:prstGeom>
          <a:noFill/>
        </p:spPr>
        <p:txBody>
          <a:bodyPr wrap="square" lIns="108000" rIns="108000" rtlCol="0">
            <a:spAutoFit/>
          </a:bodyPr>
          <a:lstStyle/>
          <a:p>
            <a:pPr algn="ctr"/>
            <a:r>
              <a:rPr lang="en-US" altLang="ko-KR" sz="6000" b="1" dirty="0">
                <a:solidFill>
                  <a:schemeClr val="tx1">
                    <a:lumMod val="50000"/>
                    <a:lumOff val="50000"/>
                  </a:schemeClr>
                </a:solidFill>
                <a:cs typeface="Arial" pitchFamily="34" charset="0"/>
              </a:rPr>
              <a:t>04</a:t>
            </a:r>
            <a:endParaRPr lang="ko-KR" altLang="en-US" sz="6000" b="1" dirty="0">
              <a:solidFill>
                <a:schemeClr val="tx1">
                  <a:lumMod val="50000"/>
                  <a:lumOff val="50000"/>
                </a:schemeClr>
              </a:solidFill>
              <a:cs typeface="Arial" pitchFamily="34" charset="0"/>
            </a:endParaRPr>
          </a:p>
        </p:txBody>
      </p:sp>
      <p:sp>
        <p:nvSpPr>
          <p:cNvPr id="28" name="TextBox 27">
            <a:extLst>
              <a:ext uri="{FF2B5EF4-FFF2-40B4-BE49-F238E27FC236}">
                <a16:creationId xmlns:a16="http://schemas.microsoft.com/office/drawing/2014/main" id="{502B44F5-902F-4820-82B3-36BDBDA40716}"/>
              </a:ext>
            </a:extLst>
          </p:cNvPr>
          <p:cNvSpPr txBox="1"/>
          <p:nvPr/>
        </p:nvSpPr>
        <p:spPr>
          <a:xfrm>
            <a:off x="7161899" y="2540907"/>
            <a:ext cx="4661840" cy="769441"/>
          </a:xfrm>
          <a:prstGeom prst="rect">
            <a:avLst/>
          </a:prstGeom>
          <a:noFill/>
        </p:spPr>
        <p:txBody>
          <a:bodyPr wrap="square" rtlCol="0">
            <a:spAutoFit/>
          </a:bodyPr>
          <a:lstStyle/>
          <a:p>
            <a:r>
              <a:rPr lang="vi-VN" sz="1600" dirty="0">
                <a:solidFill>
                  <a:schemeClr val="bg1"/>
                </a:solidFill>
              </a:rPr>
              <a:t>• </a:t>
            </a:r>
            <a:r>
              <a:rPr lang="en-US" sz="1600" dirty="0" err="1">
                <a:solidFill>
                  <a:schemeClr val="bg1"/>
                </a:solidFill>
              </a:rPr>
              <a:t>Thêm</a:t>
            </a:r>
            <a:r>
              <a:rPr lang="en-US" sz="1600" dirty="0">
                <a:solidFill>
                  <a:schemeClr val="bg1"/>
                </a:solidFill>
              </a:rPr>
              <a:t> </a:t>
            </a:r>
            <a:r>
              <a:rPr lang="en-US" sz="1600" dirty="0" err="1">
                <a:solidFill>
                  <a:schemeClr val="bg1"/>
                </a:solidFill>
              </a:rPr>
              <a:t>một</a:t>
            </a:r>
            <a:r>
              <a:rPr lang="en-US" sz="1600" dirty="0">
                <a:solidFill>
                  <a:schemeClr val="bg1"/>
                </a:solidFill>
              </a:rPr>
              <a:t> </a:t>
            </a:r>
            <a:r>
              <a:rPr lang="en-US" sz="1600" b="1" dirty="0">
                <a:solidFill>
                  <a:schemeClr val="bg1"/>
                </a:solidFill>
              </a:rPr>
              <a:t>Toolbar</a:t>
            </a:r>
            <a:r>
              <a:rPr lang="en-US" sz="1600" dirty="0">
                <a:solidFill>
                  <a:schemeClr val="bg1"/>
                </a:solidFill>
              </a:rPr>
              <a:t> </a:t>
            </a:r>
            <a:r>
              <a:rPr lang="en-US" sz="1600" dirty="0" err="1">
                <a:solidFill>
                  <a:schemeClr val="bg1"/>
                </a:solidFill>
              </a:rPr>
              <a:t>đến</a:t>
            </a:r>
            <a:r>
              <a:rPr lang="en-US" sz="1600" dirty="0">
                <a:solidFill>
                  <a:schemeClr val="bg1"/>
                </a:solidFill>
              </a:rPr>
              <a:t> layout </a:t>
            </a:r>
            <a:r>
              <a:rPr lang="en-US" sz="1600" dirty="0" err="1">
                <a:solidFill>
                  <a:schemeClr val="bg1"/>
                </a:solidFill>
              </a:rPr>
              <a:t>của</a:t>
            </a:r>
            <a:r>
              <a:rPr lang="en-US" sz="1600" dirty="0">
                <a:solidFill>
                  <a:schemeClr val="bg1"/>
                </a:solidFill>
              </a:rPr>
              <a:t> </a:t>
            </a:r>
            <a:r>
              <a:rPr lang="en-US" sz="1600" b="1" dirty="0">
                <a:solidFill>
                  <a:schemeClr val="bg1"/>
                </a:solidFill>
              </a:rPr>
              <a:t>Activity </a:t>
            </a:r>
            <a:r>
              <a:rPr lang="en-US" sz="1600" dirty="0">
                <a:solidFill>
                  <a:schemeClr val="bg1"/>
                </a:solidFill>
              </a:rPr>
              <a:t>.</a:t>
            </a:r>
          </a:p>
          <a:p>
            <a:r>
              <a:rPr lang="en-US" sz="1200" dirty="0"/>
              <a:t>.</a:t>
            </a:r>
          </a:p>
          <a:p>
            <a:pPr lvl="0"/>
            <a:endParaRPr lang="vi-VN" sz="1600" b="1" dirty="0">
              <a:solidFill>
                <a:schemeClr val="accent5"/>
              </a:solidFill>
              <a:latin typeface="Calibri" panose="020F0502020204030204" pitchFamily="34" charset="0"/>
            </a:endParaRPr>
          </a:p>
        </p:txBody>
      </p:sp>
      <p:pic>
        <p:nvPicPr>
          <p:cNvPr id="29" name="Hình ảnh 5">
            <a:extLst>
              <a:ext uri="{FF2B5EF4-FFF2-40B4-BE49-F238E27FC236}">
                <a16:creationId xmlns:a16="http://schemas.microsoft.com/office/drawing/2014/main" id="{3471D9AD-4480-4459-B89B-C97C370AAFC7}"/>
              </a:ext>
            </a:extLst>
          </p:cNvPr>
          <p:cNvPicPr>
            <a:picLocks noChangeAspect="1"/>
          </p:cNvPicPr>
          <p:nvPr/>
        </p:nvPicPr>
        <p:blipFill>
          <a:blip r:embed="rId2"/>
          <a:stretch>
            <a:fillRect/>
          </a:stretch>
        </p:blipFill>
        <p:spPr>
          <a:xfrm>
            <a:off x="6383682" y="3362984"/>
            <a:ext cx="5029902" cy="1743318"/>
          </a:xfrm>
          <a:prstGeom prst="rect">
            <a:avLst/>
          </a:prstGeom>
        </p:spPr>
      </p:pic>
      <p:sp>
        <p:nvSpPr>
          <p:cNvPr id="30" name="Hình chữ nhật 6">
            <a:extLst>
              <a:ext uri="{FF2B5EF4-FFF2-40B4-BE49-F238E27FC236}">
                <a16:creationId xmlns:a16="http://schemas.microsoft.com/office/drawing/2014/main" id="{929828F6-019B-47C4-B27D-ED6CB43D31DD}"/>
              </a:ext>
            </a:extLst>
          </p:cNvPr>
          <p:cNvSpPr/>
          <p:nvPr/>
        </p:nvSpPr>
        <p:spPr>
          <a:xfrm>
            <a:off x="6383682" y="5406370"/>
            <a:ext cx="3905795" cy="954107"/>
          </a:xfrm>
          <a:prstGeom prst="rect">
            <a:avLst/>
          </a:prstGeom>
        </p:spPr>
        <p:txBody>
          <a:bodyPr wrap="square">
            <a:spAutoFit/>
          </a:bodyPr>
          <a:lstStyle/>
          <a:p>
            <a:r>
              <a:rPr lang="vi-VN" sz="1400" dirty="0">
                <a:solidFill>
                  <a:schemeClr val="bg1"/>
                </a:solidFill>
              </a:rPr>
              <a:t>Lưu ý : Theo </a:t>
            </a:r>
            <a:r>
              <a:rPr lang="vi-VN" sz="1400" dirty="0" err="1">
                <a:solidFill>
                  <a:schemeClr val="bg1"/>
                </a:solidFill>
              </a:rPr>
              <a:t>khuyến</a:t>
            </a:r>
            <a:r>
              <a:rPr lang="vi-VN" sz="1400" dirty="0">
                <a:solidFill>
                  <a:schemeClr val="bg1"/>
                </a:solidFill>
              </a:rPr>
              <a:t> </a:t>
            </a:r>
            <a:r>
              <a:rPr lang="vi-VN" sz="1400" dirty="0" err="1">
                <a:solidFill>
                  <a:schemeClr val="bg1"/>
                </a:solidFill>
              </a:rPr>
              <a:t>cáo</a:t>
            </a:r>
            <a:r>
              <a:rPr lang="vi-VN" sz="1400" dirty="0">
                <a:solidFill>
                  <a:schemeClr val="bg1"/>
                </a:solidFill>
              </a:rPr>
              <a:t> </a:t>
            </a:r>
            <a:r>
              <a:rPr lang="vi-VN" sz="1400" dirty="0" err="1">
                <a:solidFill>
                  <a:schemeClr val="bg1"/>
                </a:solidFill>
              </a:rPr>
              <a:t>của</a:t>
            </a:r>
            <a:r>
              <a:rPr lang="vi-VN" sz="1400" dirty="0">
                <a:solidFill>
                  <a:schemeClr val="bg1"/>
                </a:solidFill>
              </a:rPr>
              <a:t> </a:t>
            </a:r>
            <a:r>
              <a:rPr lang="vi-VN" sz="1400" dirty="0" err="1">
                <a:solidFill>
                  <a:schemeClr val="bg1"/>
                </a:solidFill>
              </a:rPr>
              <a:t>Meterial</a:t>
            </a:r>
            <a:r>
              <a:rPr lang="vi-VN" sz="1400" dirty="0">
                <a:solidFill>
                  <a:schemeClr val="bg1"/>
                </a:solidFill>
              </a:rPr>
              <a:t> </a:t>
            </a:r>
            <a:r>
              <a:rPr lang="vi-VN" sz="1400" dirty="0" err="1">
                <a:solidFill>
                  <a:schemeClr val="bg1"/>
                </a:solidFill>
              </a:rPr>
              <a:t>Design</a:t>
            </a:r>
            <a:r>
              <a:rPr lang="vi-VN" sz="1400" dirty="0">
                <a:solidFill>
                  <a:schemeClr val="bg1"/>
                </a:solidFill>
              </a:rPr>
              <a:t> </a:t>
            </a:r>
            <a:r>
              <a:rPr lang="vi-VN" sz="1400" dirty="0" err="1">
                <a:solidFill>
                  <a:schemeClr val="bg1"/>
                </a:solidFill>
              </a:rPr>
              <a:t>thì</a:t>
            </a:r>
            <a:r>
              <a:rPr lang="vi-VN" sz="1400" dirty="0">
                <a:solidFill>
                  <a:schemeClr val="bg1"/>
                </a:solidFill>
              </a:rPr>
              <a:t> </a:t>
            </a:r>
            <a:r>
              <a:rPr lang="vi-VN" sz="1400" dirty="0" err="1">
                <a:solidFill>
                  <a:schemeClr val="bg1"/>
                </a:solidFill>
              </a:rPr>
              <a:t>AppBar</a:t>
            </a:r>
            <a:r>
              <a:rPr lang="vi-VN" sz="1400" dirty="0">
                <a:solidFill>
                  <a:schemeClr val="bg1"/>
                </a:solidFill>
              </a:rPr>
              <a:t> nên </a:t>
            </a:r>
            <a:r>
              <a:rPr lang="vi-VN" sz="1400" dirty="0" err="1">
                <a:solidFill>
                  <a:schemeClr val="bg1"/>
                </a:solidFill>
              </a:rPr>
              <a:t>đặt</a:t>
            </a:r>
            <a:r>
              <a:rPr lang="vi-VN" sz="1400" dirty="0">
                <a:solidFill>
                  <a:schemeClr val="bg1"/>
                </a:solidFill>
              </a:rPr>
              <a:t> </a:t>
            </a:r>
            <a:r>
              <a:rPr lang="vi-VN" sz="1400" dirty="0" err="1">
                <a:solidFill>
                  <a:schemeClr val="bg1"/>
                </a:solidFill>
              </a:rPr>
              <a:t>chiều</a:t>
            </a:r>
            <a:r>
              <a:rPr lang="vi-VN" sz="1400" dirty="0">
                <a:solidFill>
                  <a:schemeClr val="bg1"/>
                </a:solidFill>
              </a:rPr>
              <a:t> cao </a:t>
            </a:r>
            <a:r>
              <a:rPr lang="vi-VN" sz="1400" dirty="0" err="1">
                <a:solidFill>
                  <a:schemeClr val="bg1"/>
                </a:solidFill>
              </a:rPr>
              <a:t>là</a:t>
            </a:r>
            <a:r>
              <a:rPr lang="vi-VN" sz="1400" dirty="0">
                <a:solidFill>
                  <a:schemeClr val="bg1"/>
                </a:solidFill>
              </a:rPr>
              <a:t> 4dp. </a:t>
            </a:r>
            <a:r>
              <a:rPr lang="vi-VN" sz="1400" dirty="0" err="1">
                <a:solidFill>
                  <a:schemeClr val="bg1"/>
                </a:solidFill>
              </a:rPr>
              <a:t>Vị</a:t>
            </a:r>
            <a:r>
              <a:rPr lang="vi-VN" sz="1400" dirty="0">
                <a:solidFill>
                  <a:schemeClr val="bg1"/>
                </a:solidFill>
              </a:rPr>
              <a:t> </a:t>
            </a:r>
            <a:r>
              <a:rPr lang="vi-VN" sz="1400" dirty="0" err="1">
                <a:solidFill>
                  <a:schemeClr val="bg1"/>
                </a:solidFill>
              </a:rPr>
              <a:t>trí</a:t>
            </a:r>
            <a:r>
              <a:rPr lang="vi-VN" sz="1400" dirty="0">
                <a:solidFill>
                  <a:schemeClr val="bg1"/>
                </a:solidFill>
              </a:rPr>
              <a:t> </a:t>
            </a:r>
            <a:r>
              <a:rPr lang="vi-VN" sz="1400" dirty="0" err="1">
                <a:solidFill>
                  <a:schemeClr val="bg1"/>
                </a:solidFill>
              </a:rPr>
              <a:t>của</a:t>
            </a:r>
            <a:r>
              <a:rPr lang="vi-VN" sz="1400" dirty="0">
                <a:solidFill>
                  <a:schemeClr val="bg1"/>
                </a:solidFill>
              </a:rPr>
              <a:t> </a:t>
            </a:r>
            <a:r>
              <a:rPr lang="vi-VN" sz="1400" dirty="0" err="1">
                <a:solidFill>
                  <a:schemeClr val="bg1"/>
                </a:solidFill>
              </a:rPr>
              <a:t>Tool</a:t>
            </a:r>
            <a:r>
              <a:rPr lang="vi-VN" sz="1400" dirty="0">
                <a:solidFill>
                  <a:schemeClr val="bg1"/>
                </a:solidFill>
              </a:rPr>
              <a:t> </a:t>
            </a:r>
            <a:r>
              <a:rPr lang="vi-VN" sz="1400" dirty="0" err="1">
                <a:solidFill>
                  <a:schemeClr val="bg1"/>
                </a:solidFill>
              </a:rPr>
              <a:t>Bar</a:t>
            </a:r>
            <a:r>
              <a:rPr lang="vi-VN" sz="1400" dirty="0">
                <a:solidFill>
                  <a:schemeClr val="bg1"/>
                </a:solidFill>
              </a:rPr>
              <a:t> luôn </a:t>
            </a:r>
            <a:r>
              <a:rPr lang="vi-VN" sz="1400" dirty="0" err="1">
                <a:solidFill>
                  <a:schemeClr val="bg1"/>
                </a:solidFill>
              </a:rPr>
              <a:t>nằm</a:t>
            </a:r>
            <a:r>
              <a:rPr lang="vi-VN" sz="1400" dirty="0">
                <a:solidFill>
                  <a:schemeClr val="bg1"/>
                </a:solidFill>
              </a:rPr>
              <a:t> ở </a:t>
            </a:r>
            <a:r>
              <a:rPr lang="vi-VN" sz="1400" dirty="0" err="1">
                <a:solidFill>
                  <a:schemeClr val="bg1"/>
                </a:solidFill>
              </a:rPr>
              <a:t>top</a:t>
            </a:r>
            <a:r>
              <a:rPr lang="vi-VN" sz="1400" dirty="0">
                <a:solidFill>
                  <a:schemeClr val="bg1"/>
                </a:solidFill>
              </a:rPr>
              <a:t> </a:t>
            </a:r>
            <a:r>
              <a:rPr lang="vi-VN" sz="1400" dirty="0" err="1">
                <a:solidFill>
                  <a:schemeClr val="bg1"/>
                </a:solidFill>
              </a:rPr>
              <a:t>của</a:t>
            </a:r>
            <a:r>
              <a:rPr lang="vi-VN" sz="1400" dirty="0">
                <a:solidFill>
                  <a:schemeClr val="bg1"/>
                </a:solidFill>
              </a:rPr>
              <a:t> </a:t>
            </a:r>
            <a:r>
              <a:rPr lang="vi-VN" sz="1400" dirty="0" err="1">
                <a:solidFill>
                  <a:schemeClr val="bg1"/>
                </a:solidFill>
              </a:rPr>
              <a:t>layout</a:t>
            </a:r>
            <a:r>
              <a:rPr lang="vi-VN" sz="1400" dirty="0">
                <a:solidFill>
                  <a:schemeClr val="bg1"/>
                </a:solidFill>
              </a:rPr>
              <a:t> </a:t>
            </a:r>
            <a:endParaRPr lang="en-US" sz="1400" dirty="0">
              <a:solidFill>
                <a:schemeClr val="bg1"/>
              </a:solidFill>
            </a:endParaRPr>
          </a:p>
        </p:txBody>
      </p:sp>
    </p:spTree>
    <p:extLst>
      <p:ext uri="{BB962C8B-B14F-4D97-AF65-F5344CB8AC3E}">
        <p14:creationId xmlns:p14="http://schemas.microsoft.com/office/powerpoint/2010/main" val="145319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135932-1291-4DB8-B804-7C8FCE5BD4CA}"/>
              </a:ext>
            </a:extLst>
          </p:cNvPr>
          <p:cNvSpPr txBox="1"/>
          <p:nvPr/>
        </p:nvSpPr>
        <p:spPr>
          <a:xfrm>
            <a:off x="812008" y="560288"/>
            <a:ext cx="3920882" cy="1200329"/>
          </a:xfrm>
          <a:prstGeom prst="rect">
            <a:avLst/>
          </a:prstGeom>
          <a:noFill/>
        </p:spPr>
        <p:txBody>
          <a:bodyPr wrap="square" rtlCol="0" anchor="ctr">
            <a:spAutoFit/>
          </a:bodyPr>
          <a:lstStyle/>
          <a:p>
            <a:r>
              <a:rPr lang="en-US" sz="3600" dirty="0" err="1">
                <a:solidFill>
                  <a:schemeClr val="bg2">
                    <a:lumMod val="75000"/>
                  </a:schemeClr>
                </a:solidFill>
              </a:rPr>
              <a:t>Thêm</a:t>
            </a:r>
            <a:r>
              <a:rPr lang="en-US" sz="3600" dirty="0">
                <a:solidFill>
                  <a:schemeClr val="bg2">
                    <a:lumMod val="75000"/>
                  </a:schemeClr>
                </a:solidFill>
              </a:rPr>
              <a:t> Tool Bar </a:t>
            </a:r>
            <a:r>
              <a:rPr lang="en-US" sz="3600" dirty="0" err="1">
                <a:solidFill>
                  <a:schemeClr val="bg2">
                    <a:lumMod val="75000"/>
                  </a:schemeClr>
                </a:solidFill>
              </a:rPr>
              <a:t>vào</a:t>
            </a:r>
            <a:r>
              <a:rPr lang="en-US" sz="3600" dirty="0">
                <a:solidFill>
                  <a:schemeClr val="bg2">
                    <a:lumMod val="75000"/>
                  </a:schemeClr>
                </a:solidFill>
              </a:rPr>
              <a:t> Activity</a:t>
            </a:r>
            <a:endParaRPr lang="ko-KR" altLang="en-US" sz="3600" dirty="0">
              <a:solidFill>
                <a:schemeClr val="bg2">
                  <a:lumMod val="75000"/>
                </a:schemeClr>
              </a:solidFill>
              <a:latin typeface="+mj-lt"/>
              <a:cs typeface="Arial" pitchFamily="34" charset="0"/>
            </a:endParaRPr>
          </a:p>
        </p:txBody>
      </p:sp>
      <p:grpSp>
        <p:nvGrpSpPr>
          <p:cNvPr id="4" name="Group 3">
            <a:extLst>
              <a:ext uri="{FF2B5EF4-FFF2-40B4-BE49-F238E27FC236}">
                <a16:creationId xmlns:a16="http://schemas.microsoft.com/office/drawing/2014/main" id="{BDD01C29-584E-44E2-83F8-F6DD8523327F}"/>
              </a:ext>
            </a:extLst>
          </p:cNvPr>
          <p:cNvGrpSpPr/>
          <p:nvPr/>
        </p:nvGrpSpPr>
        <p:grpSpPr>
          <a:xfrm rot="16200000" flipH="1">
            <a:off x="2458686" y="4082555"/>
            <a:ext cx="3634011" cy="1097280"/>
            <a:chOff x="8230329" y="5360525"/>
            <a:chExt cx="3634011" cy="1097280"/>
          </a:xfrm>
        </p:grpSpPr>
        <p:sp>
          <p:nvSpPr>
            <p:cNvPr id="5" name="Rectangle 4">
              <a:extLst>
                <a:ext uri="{FF2B5EF4-FFF2-40B4-BE49-F238E27FC236}">
                  <a16:creationId xmlns:a16="http://schemas.microsoft.com/office/drawing/2014/main" id="{778A04DE-0166-48DA-9271-604661259630}"/>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796E7B0-A208-4037-8BF8-D639ABBC4BCB}"/>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1D9455DD-9473-4959-BEB8-31814AB5003F}"/>
              </a:ext>
            </a:extLst>
          </p:cNvPr>
          <p:cNvGrpSpPr/>
          <p:nvPr/>
        </p:nvGrpSpPr>
        <p:grpSpPr>
          <a:xfrm rot="16200000" flipV="1">
            <a:off x="-701217" y="1737213"/>
            <a:ext cx="3643536" cy="1106806"/>
            <a:chOff x="8230329" y="5360525"/>
            <a:chExt cx="3643536" cy="1106806"/>
          </a:xfrm>
        </p:grpSpPr>
        <p:sp>
          <p:nvSpPr>
            <p:cNvPr id="8" name="Rectangle 7">
              <a:extLst>
                <a:ext uri="{FF2B5EF4-FFF2-40B4-BE49-F238E27FC236}">
                  <a16:creationId xmlns:a16="http://schemas.microsoft.com/office/drawing/2014/main" id="{13628B41-355C-4440-B8B0-A0A971118CB4}"/>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65F6E89-3ED2-4AFC-88E0-51F286C1C992}"/>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34690A29-2116-4607-83D5-F117AD107D9C}"/>
              </a:ext>
            </a:extLst>
          </p:cNvPr>
          <p:cNvSpPr txBox="1"/>
          <p:nvPr/>
        </p:nvSpPr>
        <p:spPr>
          <a:xfrm>
            <a:off x="5382935" y="478373"/>
            <a:ext cx="1431024" cy="1015663"/>
          </a:xfrm>
          <a:prstGeom prst="rect">
            <a:avLst/>
          </a:prstGeom>
          <a:noFill/>
        </p:spPr>
        <p:txBody>
          <a:bodyPr wrap="square" lIns="108000" rIns="108000" rtlCol="0">
            <a:spAutoFit/>
          </a:bodyPr>
          <a:lstStyle/>
          <a:p>
            <a:pPr algn="ctr"/>
            <a:r>
              <a:rPr lang="en-US" altLang="ko-KR" sz="6000" b="1" dirty="0">
                <a:solidFill>
                  <a:schemeClr val="tx1">
                    <a:lumMod val="50000"/>
                    <a:lumOff val="50000"/>
                  </a:schemeClr>
                </a:solidFill>
                <a:cs typeface="Arial" pitchFamily="34" charset="0"/>
              </a:rPr>
              <a:t>05</a:t>
            </a:r>
            <a:endParaRPr lang="ko-KR" altLang="en-US" sz="6000" b="1" dirty="0">
              <a:solidFill>
                <a:schemeClr val="tx1">
                  <a:lumMod val="50000"/>
                  <a:lumOff val="50000"/>
                </a:schemeClr>
              </a:solidFill>
              <a:cs typeface="Arial" pitchFamily="34" charset="0"/>
            </a:endParaRPr>
          </a:p>
        </p:txBody>
      </p:sp>
      <p:sp>
        <p:nvSpPr>
          <p:cNvPr id="11" name="TextBox 10">
            <a:extLst>
              <a:ext uri="{FF2B5EF4-FFF2-40B4-BE49-F238E27FC236}">
                <a16:creationId xmlns:a16="http://schemas.microsoft.com/office/drawing/2014/main" id="{EA6F3CC6-6CC1-4758-81A4-992F03ABA72F}"/>
              </a:ext>
            </a:extLst>
          </p:cNvPr>
          <p:cNvSpPr txBox="1"/>
          <p:nvPr/>
        </p:nvSpPr>
        <p:spPr>
          <a:xfrm>
            <a:off x="6524334" y="716599"/>
            <a:ext cx="5667665" cy="584775"/>
          </a:xfrm>
          <a:prstGeom prst="rect">
            <a:avLst/>
          </a:prstGeom>
          <a:noFill/>
        </p:spPr>
        <p:txBody>
          <a:bodyPr wrap="square" rtlCol="0">
            <a:spAutoFit/>
          </a:bodyPr>
          <a:lstStyle/>
          <a:p>
            <a:r>
              <a:rPr lang="vi-VN" sz="1600" dirty="0">
                <a:solidFill>
                  <a:schemeClr val="bg1"/>
                </a:solidFill>
              </a:rPr>
              <a:t>Tại Activity ở phương thức </a:t>
            </a:r>
            <a:r>
              <a:rPr lang="vi-VN" sz="1600" b="1" dirty="0">
                <a:solidFill>
                  <a:schemeClr val="bg1"/>
                </a:solidFill>
              </a:rPr>
              <a:t>onCreate() </a:t>
            </a:r>
            <a:r>
              <a:rPr lang="vi-VN" sz="1600" dirty="0">
                <a:solidFill>
                  <a:schemeClr val="bg1"/>
                </a:solidFill>
              </a:rPr>
              <a:t>gọi </a:t>
            </a:r>
            <a:r>
              <a:rPr lang="vi-VN" sz="1600" b="1" dirty="0">
                <a:solidFill>
                  <a:schemeClr val="bg1"/>
                </a:solidFill>
              </a:rPr>
              <a:t>setSupportActionBar() </a:t>
            </a:r>
            <a:r>
              <a:rPr lang="vi-VN" sz="1600" dirty="0">
                <a:solidFill>
                  <a:schemeClr val="bg1"/>
                </a:solidFill>
              </a:rPr>
              <a:t>và truyền vào một </a:t>
            </a:r>
            <a:r>
              <a:rPr lang="vi-VN" sz="1600" b="1" dirty="0">
                <a:solidFill>
                  <a:schemeClr val="bg1"/>
                </a:solidFill>
              </a:rPr>
              <a:t>Toolbar</a:t>
            </a:r>
            <a:endParaRPr lang="vi-VN" sz="1600" b="1" dirty="0">
              <a:solidFill>
                <a:schemeClr val="bg1"/>
              </a:solidFill>
              <a:latin typeface="Calibri" panose="020F0502020204030204" pitchFamily="34" charset="0"/>
            </a:endParaRPr>
          </a:p>
        </p:txBody>
      </p:sp>
      <p:pic>
        <p:nvPicPr>
          <p:cNvPr id="12" name="Hình ảnh 7">
            <a:extLst>
              <a:ext uri="{FF2B5EF4-FFF2-40B4-BE49-F238E27FC236}">
                <a16:creationId xmlns:a16="http://schemas.microsoft.com/office/drawing/2014/main" id="{8A64C278-8FCA-41E4-A2BC-D934F492568B}"/>
              </a:ext>
            </a:extLst>
          </p:cNvPr>
          <p:cNvPicPr>
            <a:picLocks noChangeAspect="1"/>
          </p:cNvPicPr>
          <p:nvPr/>
        </p:nvPicPr>
        <p:blipFill>
          <a:blip r:embed="rId2"/>
          <a:stretch>
            <a:fillRect/>
          </a:stretch>
        </p:blipFill>
        <p:spPr>
          <a:xfrm>
            <a:off x="6107418" y="1751849"/>
            <a:ext cx="5582429" cy="1570683"/>
          </a:xfrm>
          <a:prstGeom prst="rect">
            <a:avLst/>
          </a:prstGeom>
        </p:spPr>
      </p:pic>
      <p:sp>
        <p:nvSpPr>
          <p:cNvPr id="13" name="Rectangle 12">
            <a:extLst>
              <a:ext uri="{FF2B5EF4-FFF2-40B4-BE49-F238E27FC236}">
                <a16:creationId xmlns:a16="http://schemas.microsoft.com/office/drawing/2014/main" id="{5FF2B833-332C-4739-B733-36E559687D6C}"/>
              </a:ext>
            </a:extLst>
          </p:cNvPr>
          <p:cNvSpPr/>
          <p:nvPr/>
        </p:nvSpPr>
        <p:spPr>
          <a:xfrm>
            <a:off x="5593847" y="3773007"/>
            <a:ext cx="6096000" cy="738664"/>
          </a:xfrm>
          <a:prstGeom prst="rect">
            <a:avLst/>
          </a:prstGeom>
        </p:spPr>
        <p:txBody>
          <a:bodyPr>
            <a:spAutoFit/>
          </a:bodyPr>
          <a:lstStyle/>
          <a:p>
            <a:pPr lvl="0"/>
            <a:r>
              <a:rPr lang="vi-VN" sz="1400" dirty="0">
                <a:solidFill>
                  <a:schemeClr val="bg1"/>
                </a:solidFill>
              </a:rPr>
              <a:t>Để có thể xử lý ActionBar gọi phương thức getSupportActionBar(), phương thức này sẽ trả ra ActionBar của AppCompat và khi đó chúng ta có thể tương tác với ActionBar như ẩn ActionBar đi ( ActionBar.hide() )</a:t>
            </a:r>
            <a:r>
              <a:rPr lang="en-US" sz="1400" dirty="0">
                <a:solidFill>
                  <a:schemeClr val="bg1"/>
                </a:solidFill>
              </a:rPr>
              <a:t>.</a:t>
            </a:r>
          </a:p>
        </p:txBody>
      </p:sp>
    </p:spTree>
    <p:extLst>
      <p:ext uri="{BB962C8B-B14F-4D97-AF65-F5344CB8AC3E}">
        <p14:creationId xmlns:p14="http://schemas.microsoft.com/office/powerpoint/2010/main" val="3734642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21B4E7-5858-4A64-B78A-7A75FD9F87F1}"/>
              </a:ext>
            </a:extLst>
          </p:cNvPr>
          <p:cNvSpPr txBox="1"/>
          <p:nvPr/>
        </p:nvSpPr>
        <p:spPr>
          <a:xfrm>
            <a:off x="812008" y="685153"/>
            <a:ext cx="3920882" cy="1200329"/>
          </a:xfrm>
          <a:prstGeom prst="rect">
            <a:avLst/>
          </a:prstGeom>
          <a:noFill/>
        </p:spPr>
        <p:txBody>
          <a:bodyPr wrap="square" rtlCol="0" anchor="ctr">
            <a:spAutoFit/>
          </a:bodyPr>
          <a:lstStyle/>
          <a:p>
            <a:r>
              <a:rPr lang="en-US" sz="3600" dirty="0" err="1">
                <a:solidFill>
                  <a:schemeClr val="bg2">
                    <a:lumMod val="75000"/>
                  </a:schemeClr>
                </a:solidFill>
              </a:rPr>
              <a:t>Thêm</a:t>
            </a:r>
            <a:r>
              <a:rPr lang="en-US" sz="3600" dirty="0">
                <a:solidFill>
                  <a:schemeClr val="bg2">
                    <a:lumMod val="75000"/>
                  </a:schemeClr>
                </a:solidFill>
              </a:rPr>
              <a:t> </a:t>
            </a:r>
            <a:r>
              <a:rPr lang="en-US" sz="3600" dirty="0" err="1">
                <a:solidFill>
                  <a:schemeClr val="bg2">
                    <a:lumMod val="75000"/>
                  </a:schemeClr>
                </a:solidFill>
              </a:rPr>
              <a:t>và</a:t>
            </a:r>
            <a:r>
              <a:rPr lang="en-US" sz="3600" dirty="0">
                <a:solidFill>
                  <a:schemeClr val="bg2">
                    <a:lumMod val="75000"/>
                  </a:schemeClr>
                </a:solidFill>
              </a:rPr>
              <a:t> </a:t>
            </a:r>
            <a:r>
              <a:rPr lang="en-US" sz="3600" dirty="0" err="1">
                <a:solidFill>
                  <a:schemeClr val="bg2">
                    <a:lumMod val="75000"/>
                  </a:schemeClr>
                </a:solidFill>
              </a:rPr>
              <a:t>xử</a:t>
            </a:r>
            <a:r>
              <a:rPr lang="en-US" sz="3600" dirty="0">
                <a:solidFill>
                  <a:schemeClr val="bg2">
                    <a:lumMod val="75000"/>
                  </a:schemeClr>
                </a:solidFill>
              </a:rPr>
              <a:t> </a:t>
            </a:r>
            <a:r>
              <a:rPr lang="en-US" sz="3600" dirty="0" err="1">
                <a:solidFill>
                  <a:schemeClr val="bg2">
                    <a:lumMod val="75000"/>
                  </a:schemeClr>
                </a:solidFill>
              </a:rPr>
              <a:t>lý</a:t>
            </a:r>
            <a:r>
              <a:rPr lang="en-US" sz="3600" dirty="0">
                <a:solidFill>
                  <a:schemeClr val="bg2">
                    <a:lumMod val="75000"/>
                  </a:schemeClr>
                </a:solidFill>
              </a:rPr>
              <a:t> </a:t>
            </a:r>
            <a:r>
              <a:rPr lang="en-US" sz="3600" dirty="0" err="1">
                <a:solidFill>
                  <a:schemeClr val="bg2">
                    <a:lumMod val="75000"/>
                  </a:schemeClr>
                </a:solidFill>
              </a:rPr>
              <a:t>các</a:t>
            </a:r>
            <a:r>
              <a:rPr lang="en-US" sz="3600" dirty="0">
                <a:solidFill>
                  <a:schemeClr val="bg2">
                    <a:lumMod val="75000"/>
                  </a:schemeClr>
                </a:solidFill>
              </a:rPr>
              <a:t> Action</a:t>
            </a:r>
            <a:endParaRPr lang="ko-KR" altLang="en-US" sz="3600" dirty="0">
              <a:solidFill>
                <a:schemeClr val="bg2">
                  <a:lumMod val="75000"/>
                </a:schemeClr>
              </a:solidFill>
              <a:latin typeface="+mj-lt"/>
              <a:cs typeface="Arial" pitchFamily="34" charset="0"/>
            </a:endParaRPr>
          </a:p>
        </p:txBody>
      </p:sp>
      <p:grpSp>
        <p:nvGrpSpPr>
          <p:cNvPr id="4" name="Group 3">
            <a:extLst>
              <a:ext uri="{FF2B5EF4-FFF2-40B4-BE49-F238E27FC236}">
                <a16:creationId xmlns:a16="http://schemas.microsoft.com/office/drawing/2014/main" id="{C54C9DD8-CF31-4ACE-8CA4-E851396587BA}"/>
              </a:ext>
            </a:extLst>
          </p:cNvPr>
          <p:cNvGrpSpPr/>
          <p:nvPr/>
        </p:nvGrpSpPr>
        <p:grpSpPr>
          <a:xfrm rot="16200000" flipH="1">
            <a:off x="2458686" y="4082555"/>
            <a:ext cx="3634011" cy="1097280"/>
            <a:chOff x="8230329" y="5360525"/>
            <a:chExt cx="3634011" cy="1097280"/>
          </a:xfrm>
        </p:grpSpPr>
        <p:sp>
          <p:nvSpPr>
            <p:cNvPr id="5" name="Rectangle 4">
              <a:extLst>
                <a:ext uri="{FF2B5EF4-FFF2-40B4-BE49-F238E27FC236}">
                  <a16:creationId xmlns:a16="http://schemas.microsoft.com/office/drawing/2014/main" id="{273B2B8D-A6C3-4851-A6C7-87850B46517F}"/>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547E80E-04AE-4D4F-8B2F-3428FBF60D0F}"/>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950C63D0-9A2D-4B01-856C-FB27C5450B91}"/>
              </a:ext>
            </a:extLst>
          </p:cNvPr>
          <p:cNvGrpSpPr/>
          <p:nvPr/>
        </p:nvGrpSpPr>
        <p:grpSpPr>
          <a:xfrm rot="16200000" flipV="1">
            <a:off x="-701217" y="1737213"/>
            <a:ext cx="3643536" cy="1106806"/>
            <a:chOff x="8230329" y="5360525"/>
            <a:chExt cx="3643536" cy="1106806"/>
          </a:xfrm>
        </p:grpSpPr>
        <p:sp>
          <p:nvSpPr>
            <p:cNvPr id="8" name="Rectangle 7">
              <a:extLst>
                <a:ext uri="{FF2B5EF4-FFF2-40B4-BE49-F238E27FC236}">
                  <a16:creationId xmlns:a16="http://schemas.microsoft.com/office/drawing/2014/main" id="{C7D0CF8A-8B72-4A02-A73E-36CB6969E9DE}"/>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AA396652-E6F5-43E5-AB30-5F86D4BE26FD}"/>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4D727B86-FE80-4B1C-BD1C-3E17325FED53}"/>
              </a:ext>
            </a:extLst>
          </p:cNvPr>
          <p:cNvSpPr/>
          <p:nvPr/>
        </p:nvSpPr>
        <p:spPr>
          <a:xfrm>
            <a:off x="6325066" y="1290695"/>
            <a:ext cx="4094061" cy="646331"/>
          </a:xfrm>
          <a:prstGeom prst="rect">
            <a:avLst/>
          </a:prstGeom>
        </p:spPr>
        <p:txBody>
          <a:bodyPr wrap="square">
            <a:spAutoFit/>
          </a:bodyPr>
          <a:lstStyle/>
          <a:p>
            <a:pPr lvl="0"/>
            <a:r>
              <a:rPr lang="vi-VN" dirty="0">
                <a:solidFill>
                  <a:schemeClr val="bg1"/>
                </a:solidFill>
              </a:rPr>
              <a:t>App bar cho phép thêm các button để người dùng tương tác. </a:t>
            </a:r>
            <a:endParaRPr lang="en-US" dirty="0">
              <a:solidFill>
                <a:schemeClr val="bg1"/>
              </a:solidFill>
            </a:endParaRPr>
          </a:p>
        </p:txBody>
      </p:sp>
      <p:sp>
        <p:nvSpPr>
          <p:cNvPr id="11" name="Rectangle 10">
            <a:extLst>
              <a:ext uri="{FF2B5EF4-FFF2-40B4-BE49-F238E27FC236}">
                <a16:creationId xmlns:a16="http://schemas.microsoft.com/office/drawing/2014/main" id="{CBDD3635-1BB4-49BC-B098-BC8EBC1715C7}"/>
              </a:ext>
            </a:extLst>
          </p:cNvPr>
          <p:cNvSpPr/>
          <p:nvPr/>
        </p:nvSpPr>
        <p:spPr>
          <a:xfrm>
            <a:off x="6305725" y="2167857"/>
            <a:ext cx="5223545" cy="1200329"/>
          </a:xfrm>
          <a:prstGeom prst="rect">
            <a:avLst/>
          </a:prstGeom>
        </p:spPr>
        <p:txBody>
          <a:bodyPr wrap="square">
            <a:spAutoFit/>
          </a:bodyPr>
          <a:lstStyle/>
          <a:p>
            <a:pPr lvl="0"/>
            <a:r>
              <a:rPr lang="vi-VN" dirty="0">
                <a:solidFill>
                  <a:schemeClr val="bg1"/>
                </a:solidFill>
              </a:rPr>
              <a:t>Khoảng không gian hiện thị của App Bar có giới hạn, nếu như thêm quá nhiều action vào App Bar thì các Action đó sẽ hiểu thị dưới dạng overflow menu.</a:t>
            </a:r>
            <a:endParaRPr lang="en-US" dirty="0">
              <a:solidFill>
                <a:schemeClr val="bg1"/>
              </a:solidFill>
            </a:endParaRPr>
          </a:p>
        </p:txBody>
      </p:sp>
      <p:pic>
        <p:nvPicPr>
          <p:cNvPr id="12" name="Hình ảnh 4">
            <a:extLst>
              <a:ext uri="{FF2B5EF4-FFF2-40B4-BE49-F238E27FC236}">
                <a16:creationId xmlns:a16="http://schemas.microsoft.com/office/drawing/2014/main" id="{82D353CE-8123-479D-971A-5AADE64E7EB2}"/>
              </a:ext>
            </a:extLst>
          </p:cNvPr>
          <p:cNvPicPr>
            <a:picLocks noChangeAspect="1"/>
          </p:cNvPicPr>
          <p:nvPr/>
        </p:nvPicPr>
        <p:blipFill>
          <a:blip r:embed="rId2"/>
          <a:stretch>
            <a:fillRect/>
          </a:stretch>
        </p:blipFill>
        <p:spPr>
          <a:xfrm>
            <a:off x="6369204" y="3489815"/>
            <a:ext cx="5096586" cy="1524213"/>
          </a:xfrm>
          <a:prstGeom prst="rect">
            <a:avLst/>
          </a:prstGeom>
        </p:spPr>
      </p:pic>
    </p:spTree>
    <p:extLst>
      <p:ext uri="{BB962C8B-B14F-4D97-AF65-F5344CB8AC3E}">
        <p14:creationId xmlns:p14="http://schemas.microsoft.com/office/powerpoint/2010/main" val="3627153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360E74-F8FA-430A-99AD-632DD53267E1}"/>
              </a:ext>
            </a:extLst>
          </p:cNvPr>
          <p:cNvSpPr txBox="1"/>
          <p:nvPr/>
        </p:nvSpPr>
        <p:spPr>
          <a:xfrm>
            <a:off x="812008" y="685153"/>
            <a:ext cx="3920882" cy="1200329"/>
          </a:xfrm>
          <a:prstGeom prst="rect">
            <a:avLst/>
          </a:prstGeom>
          <a:noFill/>
        </p:spPr>
        <p:txBody>
          <a:bodyPr wrap="square" rtlCol="0" anchor="ctr">
            <a:spAutoFit/>
          </a:bodyPr>
          <a:lstStyle/>
          <a:p>
            <a:r>
              <a:rPr lang="en-US" sz="3600" dirty="0" err="1">
                <a:solidFill>
                  <a:schemeClr val="bg2">
                    <a:lumMod val="75000"/>
                  </a:schemeClr>
                </a:solidFill>
              </a:rPr>
              <a:t>Thêm</a:t>
            </a:r>
            <a:r>
              <a:rPr lang="en-US" sz="3600" dirty="0">
                <a:solidFill>
                  <a:schemeClr val="bg2">
                    <a:lumMod val="75000"/>
                  </a:schemeClr>
                </a:solidFill>
              </a:rPr>
              <a:t> Button Action</a:t>
            </a:r>
            <a:endParaRPr lang="ko-KR" altLang="en-US" sz="3600" dirty="0">
              <a:solidFill>
                <a:schemeClr val="bg2">
                  <a:lumMod val="75000"/>
                </a:schemeClr>
              </a:solidFill>
              <a:latin typeface="+mj-lt"/>
              <a:cs typeface="Arial" pitchFamily="34" charset="0"/>
            </a:endParaRPr>
          </a:p>
        </p:txBody>
      </p:sp>
      <p:grpSp>
        <p:nvGrpSpPr>
          <p:cNvPr id="4" name="Group 3">
            <a:extLst>
              <a:ext uri="{FF2B5EF4-FFF2-40B4-BE49-F238E27FC236}">
                <a16:creationId xmlns:a16="http://schemas.microsoft.com/office/drawing/2014/main" id="{16481244-3AAF-414B-B554-E78B6C46A21B}"/>
              </a:ext>
            </a:extLst>
          </p:cNvPr>
          <p:cNvGrpSpPr/>
          <p:nvPr/>
        </p:nvGrpSpPr>
        <p:grpSpPr>
          <a:xfrm rot="16200000" flipH="1">
            <a:off x="2458686" y="4082555"/>
            <a:ext cx="3634011" cy="1097280"/>
            <a:chOff x="8230329" y="5360525"/>
            <a:chExt cx="3634011" cy="1097280"/>
          </a:xfrm>
        </p:grpSpPr>
        <p:sp>
          <p:nvSpPr>
            <p:cNvPr id="5" name="Rectangle 4">
              <a:extLst>
                <a:ext uri="{FF2B5EF4-FFF2-40B4-BE49-F238E27FC236}">
                  <a16:creationId xmlns:a16="http://schemas.microsoft.com/office/drawing/2014/main" id="{92E03C0D-1AEB-453D-9DA9-1CACE5A65E50}"/>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46D80CEB-6372-40D9-9498-8EE84E2ACF48}"/>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55B6E501-EBDB-42C9-9CE1-70D9394515B7}"/>
              </a:ext>
            </a:extLst>
          </p:cNvPr>
          <p:cNvGrpSpPr/>
          <p:nvPr/>
        </p:nvGrpSpPr>
        <p:grpSpPr>
          <a:xfrm rot="16200000" flipV="1">
            <a:off x="-701217" y="1737213"/>
            <a:ext cx="3643536" cy="1106806"/>
            <a:chOff x="8230329" y="5360525"/>
            <a:chExt cx="3643536" cy="1106806"/>
          </a:xfrm>
        </p:grpSpPr>
        <p:sp>
          <p:nvSpPr>
            <p:cNvPr id="8" name="Rectangle 7">
              <a:extLst>
                <a:ext uri="{FF2B5EF4-FFF2-40B4-BE49-F238E27FC236}">
                  <a16:creationId xmlns:a16="http://schemas.microsoft.com/office/drawing/2014/main" id="{A620383B-8C88-48E9-BFCE-393CD8BA9A9C}"/>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F347005-E630-4946-ADAB-79709F0A717C}"/>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C22F8F1E-1E54-47DA-83E3-481FD6EEF34F}"/>
              </a:ext>
            </a:extLst>
          </p:cNvPr>
          <p:cNvSpPr/>
          <p:nvPr/>
        </p:nvSpPr>
        <p:spPr>
          <a:xfrm>
            <a:off x="5430473" y="1095050"/>
            <a:ext cx="6096000" cy="1200329"/>
          </a:xfrm>
          <a:prstGeom prst="rect">
            <a:avLst/>
          </a:prstGeom>
        </p:spPr>
        <p:txBody>
          <a:bodyPr>
            <a:spAutoFit/>
          </a:bodyPr>
          <a:lstStyle/>
          <a:p>
            <a:pPr lvl="0"/>
            <a:r>
              <a:rPr lang="vi-VN" dirty="0">
                <a:solidFill>
                  <a:schemeClr val="bg1"/>
                </a:solidFill>
              </a:rPr>
              <a:t>• Tất cả những button action hoặc các item có sẵn trong action overflow được khai báo trong file XML của menu resource. Để thêm action đến ActionBar thì tạo ra file XML mới tại res/menu. </a:t>
            </a:r>
            <a:endParaRPr lang="en-US" dirty="0">
              <a:solidFill>
                <a:schemeClr val="bg1"/>
              </a:solidFill>
            </a:endParaRPr>
          </a:p>
        </p:txBody>
      </p:sp>
      <p:pic>
        <p:nvPicPr>
          <p:cNvPr id="11" name="Hình ảnh 4">
            <a:extLst>
              <a:ext uri="{FF2B5EF4-FFF2-40B4-BE49-F238E27FC236}">
                <a16:creationId xmlns:a16="http://schemas.microsoft.com/office/drawing/2014/main" id="{379E434C-E38B-4A96-B13A-57D09F65CC65}"/>
              </a:ext>
            </a:extLst>
          </p:cNvPr>
          <p:cNvPicPr>
            <a:picLocks noChangeAspect="1"/>
          </p:cNvPicPr>
          <p:nvPr/>
        </p:nvPicPr>
        <p:blipFill>
          <a:blip r:embed="rId2"/>
          <a:stretch>
            <a:fillRect/>
          </a:stretch>
        </p:blipFill>
        <p:spPr>
          <a:xfrm>
            <a:off x="5708871" y="2511835"/>
            <a:ext cx="5817602" cy="2225054"/>
          </a:xfrm>
          <a:prstGeom prst="rect">
            <a:avLst/>
          </a:prstGeom>
        </p:spPr>
      </p:pic>
    </p:spTree>
    <p:extLst>
      <p:ext uri="{BB962C8B-B14F-4D97-AF65-F5344CB8AC3E}">
        <p14:creationId xmlns:p14="http://schemas.microsoft.com/office/powerpoint/2010/main" val="1586696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CD5FEA-0A41-4738-ADAE-C2853F087B62}"/>
              </a:ext>
            </a:extLst>
          </p:cNvPr>
          <p:cNvSpPr txBox="1"/>
          <p:nvPr/>
        </p:nvSpPr>
        <p:spPr>
          <a:xfrm>
            <a:off x="753483" y="652620"/>
            <a:ext cx="3920882" cy="1200329"/>
          </a:xfrm>
          <a:prstGeom prst="rect">
            <a:avLst/>
          </a:prstGeom>
          <a:noFill/>
        </p:spPr>
        <p:txBody>
          <a:bodyPr wrap="square" rtlCol="0" anchor="ctr">
            <a:spAutoFit/>
          </a:bodyPr>
          <a:lstStyle/>
          <a:p>
            <a:r>
              <a:rPr lang="en-US" sz="3600" dirty="0" err="1">
                <a:solidFill>
                  <a:schemeClr val="bg2">
                    <a:lumMod val="75000"/>
                  </a:schemeClr>
                </a:solidFill>
              </a:rPr>
              <a:t>Thêm</a:t>
            </a:r>
            <a:r>
              <a:rPr lang="en-US" sz="3600" dirty="0">
                <a:solidFill>
                  <a:schemeClr val="bg2">
                    <a:lumMod val="75000"/>
                  </a:schemeClr>
                </a:solidFill>
              </a:rPr>
              <a:t> Button Action</a:t>
            </a:r>
            <a:endParaRPr lang="ko-KR" altLang="en-US" sz="3600" dirty="0">
              <a:solidFill>
                <a:schemeClr val="bg2">
                  <a:lumMod val="75000"/>
                </a:schemeClr>
              </a:solidFill>
              <a:latin typeface="+mj-lt"/>
              <a:cs typeface="Arial" pitchFamily="34" charset="0"/>
            </a:endParaRPr>
          </a:p>
        </p:txBody>
      </p:sp>
      <p:grpSp>
        <p:nvGrpSpPr>
          <p:cNvPr id="3" name="Group 2">
            <a:extLst>
              <a:ext uri="{FF2B5EF4-FFF2-40B4-BE49-F238E27FC236}">
                <a16:creationId xmlns:a16="http://schemas.microsoft.com/office/drawing/2014/main" id="{2D95BE19-2A46-4915-8CD5-84A2516B0C98}"/>
              </a:ext>
            </a:extLst>
          </p:cNvPr>
          <p:cNvGrpSpPr/>
          <p:nvPr/>
        </p:nvGrpSpPr>
        <p:grpSpPr>
          <a:xfrm rot="16200000" flipH="1">
            <a:off x="2458686" y="4082555"/>
            <a:ext cx="3634011" cy="1097280"/>
            <a:chOff x="8230329" y="5360525"/>
            <a:chExt cx="3634011" cy="1097280"/>
          </a:xfrm>
        </p:grpSpPr>
        <p:sp>
          <p:nvSpPr>
            <p:cNvPr id="4" name="Rectangle 3">
              <a:extLst>
                <a:ext uri="{FF2B5EF4-FFF2-40B4-BE49-F238E27FC236}">
                  <a16:creationId xmlns:a16="http://schemas.microsoft.com/office/drawing/2014/main" id="{B4F774B5-6628-4ED5-B415-869D4D5E8FB0}"/>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78DFFA9B-7C8A-40DC-86AE-B9ED074D9143}"/>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EF354E44-9BB9-435E-AC41-EEE63B38A217}"/>
              </a:ext>
            </a:extLst>
          </p:cNvPr>
          <p:cNvGrpSpPr/>
          <p:nvPr/>
        </p:nvGrpSpPr>
        <p:grpSpPr>
          <a:xfrm rot="16200000" flipV="1">
            <a:off x="-701217" y="1737213"/>
            <a:ext cx="3643536" cy="1106806"/>
            <a:chOff x="8230329" y="5360525"/>
            <a:chExt cx="3643536" cy="1106806"/>
          </a:xfrm>
        </p:grpSpPr>
        <p:sp>
          <p:nvSpPr>
            <p:cNvPr id="7" name="Rectangle 6">
              <a:extLst>
                <a:ext uri="{FF2B5EF4-FFF2-40B4-BE49-F238E27FC236}">
                  <a16:creationId xmlns:a16="http://schemas.microsoft.com/office/drawing/2014/main" id="{9E518D68-8196-4A4E-8F76-142C21A364C4}"/>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CB561F2-848F-4E53-976E-155B7CD0342D}"/>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F0155922-FCDC-4BEA-855D-E4D13DE78F44}"/>
              </a:ext>
            </a:extLst>
          </p:cNvPr>
          <p:cNvGrpSpPr/>
          <p:nvPr/>
        </p:nvGrpSpPr>
        <p:grpSpPr>
          <a:xfrm>
            <a:off x="6096000" y="560288"/>
            <a:ext cx="5739452" cy="1015663"/>
            <a:chOff x="6127001" y="975256"/>
            <a:chExt cx="5739452" cy="1015663"/>
          </a:xfrm>
        </p:grpSpPr>
        <p:sp>
          <p:nvSpPr>
            <p:cNvPr id="10" name="TextBox 9">
              <a:extLst>
                <a:ext uri="{FF2B5EF4-FFF2-40B4-BE49-F238E27FC236}">
                  <a16:creationId xmlns:a16="http://schemas.microsoft.com/office/drawing/2014/main" id="{960C4FE1-E529-4118-A71A-47D0CECBFB63}"/>
                </a:ext>
              </a:extLst>
            </p:cNvPr>
            <p:cNvSpPr txBox="1"/>
            <p:nvPr/>
          </p:nvSpPr>
          <p:spPr>
            <a:xfrm>
              <a:off x="6127001" y="975256"/>
              <a:ext cx="1431024" cy="1015663"/>
            </a:xfrm>
            <a:prstGeom prst="rect">
              <a:avLst/>
            </a:prstGeom>
            <a:noFill/>
          </p:spPr>
          <p:txBody>
            <a:bodyPr wrap="square" lIns="108000" rIns="108000" rtlCol="0">
              <a:spAutoFit/>
            </a:bodyPr>
            <a:lstStyle/>
            <a:p>
              <a:pPr algn="ctr"/>
              <a:r>
                <a:rPr lang="en-US" altLang="ko-KR" sz="6000" b="1" dirty="0">
                  <a:solidFill>
                    <a:schemeClr val="tx1">
                      <a:lumMod val="50000"/>
                      <a:lumOff val="50000"/>
                    </a:schemeClr>
                  </a:solidFill>
                  <a:cs typeface="Arial" pitchFamily="34" charset="0"/>
                </a:rPr>
                <a:t>01</a:t>
              </a:r>
              <a:endParaRPr lang="ko-KR" altLang="en-US" sz="6000" b="1" dirty="0">
                <a:solidFill>
                  <a:schemeClr val="tx1">
                    <a:lumMod val="50000"/>
                    <a:lumOff val="50000"/>
                  </a:schemeClr>
                </a:solidFill>
                <a:cs typeface="Arial" pitchFamily="34" charset="0"/>
              </a:endParaRPr>
            </a:p>
          </p:txBody>
        </p:sp>
        <p:sp>
          <p:nvSpPr>
            <p:cNvPr id="11" name="TextBox 10">
              <a:extLst>
                <a:ext uri="{FF2B5EF4-FFF2-40B4-BE49-F238E27FC236}">
                  <a16:creationId xmlns:a16="http://schemas.microsoft.com/office/drawing/2014/main" id="{42DFB276-5D8B-4B70-9DC8-9B74C481ED10}"/>
                </a:ext>
              </a:extLst>
            </p:cNvPr>
            <p:cNvSpPr txBox="1"/>
            <p:nvPr/>
          </p:nvSpPr>
          <p:spPr>
            <a:xfrm>
              <a:off x="7204613" y="1298421"/>
              <a:ext cx="4661840" cy="369332"/>
            </a:xfrm>
            <a:prstGeom prst="rect">
              <a:avLst/>
            </a:prstGeom>
            <a:noFill/>
          </p:spPr>
          <p:txBody>
            <a:bodyPr wrap="square" rtlCol="0">
              <a:spAutoFit/>
            </a:bodyPr>
            <a:lstStyle/>
            <a:p>
              <a:pPr lvl="0"/>
              <a:r>
                <a:rPr lang="en-US" dirty="0" err="1">
                  <a:solidFill>
                    <a:schemeClr val="bg1"/>
                  </a:solidFill>
                </a:rPr>
                <a:t>Thuộc</a:t>
              </a:r>
              <a:r>
                <a:rPr lang="en-US" dirty="0">
                  <a:solidFill>
                    <a:schemeClr val="bg1"/>
                  </a:solidFill>
                </a:rPr>
                <a:t> </a:t>
              </a:r>
              <a:r>
                <a:rPr lang="en-US" dirty="0" err="1">
                  <a:solidFill>
                    <a:schemeClr val="bg1"/>
                  </a:solidFill>
                </a:rPr>
                <a:t>tính</a:t>
              </a:r>
              <a:r>
                <a:rPr lang="en-US" dirty="0">
                  <a:solidFill>
                    <a:schemeClr val="bg1"/>
                  </a:solidFill>
                </a:rPr>
                <a:t> </a:t>
              </a:r>
              <a:r>
                <a:rPr lang="en-US" b="1" dirty="0">
                  <a:solidFill>
                    <a:schemeClr val="bg1"/>
                  </a:solidFill>
                </a:rPr>
                <a:t>: </a:t>
              </a:r>
              <a:r>
                <a:rPr lang="en-US" b="1" dirty="0" err="1">
                  <a:solidFill>
                    <a:schemeClr val="bg1"/>
                  </a:solidFill>
                </a:rPr>
                <a:t>app:showAsAction</a:t>
              </a:r>
              <a:endParaRPr lang="en-US" b="1" dirty="0">
                <a:solidFill>
                  <a:schemeClr val="bg1"/>
                </a:solidFill>
              </a:endParaRPr>
            </a:p>
          </p:txBody>
        </p:sp>
      </p:grpSp>
      <p:grpSp>
        <p:nvGrpSpPr>
          <p:cNvPr id="13" name="Group 12">
            <a:extLst>
              <a:ext uri="{FF2B5EF4-FFF2-40B4-BE49-F238E27FC236}">
                <a16:creationId xmlns:a16="http://schemas.microsoft.com/office/drawing/2014/main" id="{70FC0D3F-6712-462B-8024-BD8CAE6EB9C5}"/>
              </a:ext>
            </a:extLst>
          </p:cNvPr>
          <p:cNvGrpSpPr/>
          <p:nvPr/>
        </p:nvGrpSpPr>
        <p:grpSpPr>
          <a:xfrm>
            <a:off x="6055595" y="1703944"/>
            <a:ext cx="5707152" cy="1015663"/>
            <a:chOff x="6127001" y="975256"/>
            <a:chExt cx="5707152" cy="1015663"/>
          </a:xfrm>
        </p:grpSpPr>
        <p:sp>
          <p:nvSpPr>
            <p:cNvPr id="14" name="TextBox 13">
              <a:extLst>
                <a:ext uri="{FF2B5EF4-FFF2-40B4-BE49-F238E27FC236}">
                  <a16:creationId xmlns:a16="http://schemas.microsoft.com/office/drawing/2014/main" id="{013B54AD-5A55-4BAC-AD4E-65AFD02E88A2}"/>
                </a:ext>
              </a:extLst>
            </p:cNvPr>
            <p:cNvSpPr txBox="1"/>
            <p:nvPr/>
          </p:nvSpPr>
          <p:spPr>
            <a:xfrm>
              <a:off x="6127001" y="975256"/>
              <a:ext cx="1431024" cy="1015663"/>
            </a:xfrm>
            <a:prstGeom prst="rect">
              <a:avLst/>
            </a:prstGeom>
            <a:noFill/>
          </p:spPr>
          <p:txBody>
            <a:bodyPr wrap="square" lIns="108000" rIns="108000" rtlCol="0">
              <a:spAutoFit/>
            </a:bodyPr>
            <a:lstStyle/>
            <a:p>
              <a:pPr algn="ctr"/>
              <a:r>
                <a:rPr lang="en-US" altLang="ko-KR" sz="6000" b="1" dirty="0">
                  <a:solidFill>
                    <a:schemeClr val="tx1">
                      <a:lumMod val="50000"/>
                      <a:lumOff val="50000"/>
                    </a:schemeClr>
                  </a:solidFill>
                  <a:cs typeface="Arial" pitchFamily="34" charset="0"/>
                </a:rPr>
                <a:t>02</a:t>
              </a:r>
              <a:endParaRPr lang="ko-KR" altLang="en-US" sz="6000" b="1" dirty="0">
                <a:solidFill>
                  <a:schemeClr val="tx1">
                    <a:lumMod val="50000"/>
                    <a:lumOff val="50000"/>
                  </a:schemeClr>
                </a:solidFill>
                <a:cs typeface="Arial" pitchFamily="34" charset="0"/>
              </a:endParaRPr>
            </a:p>
          </p:txBody>
        </p:sp>
        <p:sp>
          <p:nvSpPr>
            <p:cNvPr id="15" name="TextBox 14">
              <a:extLst>
                <a:ext uri="{FF2B5EF4-FFF2-40B4-BE49-F238E27FC236}">
                  <a16:creationId xmlns:a16="http://schemas.microsoft.com/office/drawing/2014/main" id="{27D8FDB3-3802-4293-9978-0CB03F5173B5}"/>
                </a:ext>
              </a:extLst>
            </p:cNvPr>
            <p:cNvSpPr txBox="1"/>
            <p:nvPr/>
          </p:nvSpPr>
          <p:spPr>
            <a:xfrm>
              <a:off x="7172313" y="1216847"/>
              <a:ext cx="4661840" cy="646331"/>
            </a:xfrm>
            <a:prstGeom prst="rect">
              <a:avLst/>
            </a:prstGeom>
            <a:noFill/>
          </p:spPr>
          <p:txBody>
            <a:bodyPr wrap="square" rtlCol="0">
              <a:spAutoFit/>
            </a:bodyPr>
            <a:lstStyle/>
            <a:p>
              <a:pPr lvl="0"/>
              <a:r>
                <a:rPr lang="vi-VN" dirty="0">
                  <a:solidFill>
                    <a:schemeClr val="bg1"/>
                  </a:solidFill>
                </a:rPr>
                <a:t>Mô tả : Chỉ định action sẽ được hiển thị như là một button trên </a:t>
              </a:r>
              <a:r>
                <a:rPr lang="vi-VN" b="1" dirty="0">
                  <a:solidFill>
                    <a:schemeClr val="bg1"/>
                  </a:solidFill>
                </a:rPr>
                <a:t>appbar</a:t>
              </a:r>
              <a:r>
                <a:rPr lang="vi-VN" dirty="0">
                  <a:solidFill>
                    <a:schemeClr val="bg1"/>
                  </a:solidFill>
                </a:rPr>
                <a:t>.</a:t>
              </a:r>
              <a:endParaRPr lang="en-US" dirty="0">
                <a:solidFill>
                  <a:schemeClr val="bg1"/>
                </a:solidFill>
              </a:endParaRPr>
            </a:p>
          </p:txBody>
        </p:sp>
      </p:grpSp>
      <p:grpSp>
        <p:nvGrpSpPr>
          <p:cNvPr id="16" name="Group 15">
            <a:extLst>
              <a:ext uri="{FF2B5EF4-FFF2-40B4-BE49-F238E27FC236}">
                <a16:creationId xmlns:a16="http://schemas.microsoft.com/office/drawing/2014/main" id="{A9B92324-3CEA-4D55-83DD-BECEF2958512}"/>
              </a:ext>
            </a:extLst>
          </p:cNvPr>
          <p:cNvGrpSpPr/>
          <p:nvPr/>
        </p:nvGrpSpPr>
        <p:grpSpPr>
          <a:xfrm>
            <a:off x="6045057" y="2961198"/>
            <a:ext cx="5779857" cy="1780126"/>
            <a:chOff x="6127001" y="975256"/>
            <a:chExt cx="5779857" cy="1780126"/>
          </a:xfrm>
        </p:grpSpPr>
        <p:sp>
          <p:nvSpPr>
            <p:cNvPr id="17" name="TextBox 16">
              <a:extLst>
                <a:ext uri="{FF2B5EF4-FFF2-40B4-BE49-F238E27FC236}">
                  <a16:creationId xmlns:a16="http://schemas.microsoft.com/office/drawing/2014/main" id="{DDB0FA9A-9188-46EF-A4D5-B26B6D194C4E}"/>
                </a:ext>
              </a:extLst>
            </p:cNvPr>
            <p:cNvSpPr txBox="1"/>
            <p:nvPr/>
          </p:nvSpPr>
          <p:spPr>
            <a:xfrm>
              <a:off x="6127001" y="975256"/>
              <a:ext cx="1431024" cy="1015663"/>
            </a:xfrm>
            <a:prstGeom prst="rect">
              <a:avLst/>
            </a:prstGeom>
            <a:noFill/>
          </p:spPr>
          <p:txBody>
            <a:bodyPr wrap="square" lIns="108000" rIns="108000" rtlCol="0">
              <a:spAutoFit/>
            </a:bodyPr>
            <a:lstStyle/>
            <a:p>
              <a:pPr algn="ctr"/>
              <a:r>
                <a:rPr lang="en-US" altLang="ko-KR" sz="6000" b="1" dirty="0">
                  <a:solidFill>
                    <a:schemeClr val="tx1">
                      <a:lumMod val="50000"/>
                      <a:lumOff val="50000"/>
                    </a:schemeClr>
                  </a:solidFill>
                  <a:cs typeface="Arial" pitchFamily="34" charset="0"/>
                </a:rPr>
                <a:t>03</a:t>
              </a:r>
              <a:endParaRPr lang="ko-KR" altLang="en-US" sz="6000" b="1" dirty="0">
                <a:solidFill>
                  <a:schemeClr val="tx1">
                    <a:lumMod val="50000"/>
                    <a:lumOff val="50000"/>
                  </a:schemeClr>
                </a:solidFill>
                <a:cs typeface="Arial" pitchFamily="34" charset="0"/>
              </a:endParaRPr>
            </a:p>
          </p:txBody>
        </p:sp>
        <p:sp>
          <p:nvSpPr>
            <p:cNvPr id="18" name="TextBox 17">
              <a:extLst>
                <a:ext uri="{FF2B5EF4-FFF2-40B4-BE49-F238E27FC236}">
                  <a16:creationId xmlns:a16="http://schemas.microsoft.com/office/drawing/2014/main" id="{EB3A4F73-9D5A-4164-B952-B749BC36953D}"/>
                </a:ext>
              </a:extLst>
            </p:cNvPr>
            <p:cNvSpPr txBox="1"/>
            <p:nvPr/>
          </p:nvSpPr>
          <p:spPr>
            <a:xfrm>
              <a:off x="7245018" y="1278054"/>
              <a:ext cx="4661840" cy="1477328"/>
            </a:xfrm>
            <a:prstGeom prst="rect">
              <a:avLst/>
            </a:prstGeom>
            <a:noFill/>
          </p:spPr>
          <p:txBody>
            <a:bodyPr wrap="square" rtlCol="0">
              <a:spAutoFit/>
            </a:bodyPr>
            <a:lstStyle/>
            <a:p>
              <a:r>
                <a:rPr lang="vi-VN" dirty="0">
                  <a:solidFill>
                    <a:srgbClr val="00B0F0"/>
                  </a:solidFill>
                </a:rPr>
                <a:t>- app:showAsAction = “ifRoom</a:t>
              </a:r>
              <a:r>
                <a:rPr lang="vi-VN" dirty="0">
                  <a:solidFill>
                    <a:schemeClr val="bg1"/>
                  </a:solidFill>
                </a:rPr>
                <a:t>” . Action sẽ được hiển thị như một button nếu như </a:t>
              </a:r>
              <a:r>
                <a:rPr lang="vi-VN" b="1" dirty="0">
                  <a:solidFill>
                    <a:schemeClr val="bg1"/>
                  </a:solidFill>
                </a:rPr>
                <a:t>AppBar</a:t>
              </a:r>
              <a:r>
                <a:rPr lang="vi-VN" dirty="0">
                  <a:solidFill>
                    <a:schemeClr val="bg1"/>
                  </a:solidFill>
                </a:rPr>
                <a:t> có đủ không gian còn nếu như không đủ thì </a:t>
              </a:r>
              <a:r>
                <a:rPr lang="vi-VN" b="1" dirty="0">
                  <a:solidFill>
                    <a:schemeClr val="bg1"/>
                  </a:solidFill>
                </a:rPr>
                <a:t>action</a:t>
              </a:r>
              <a:r>
                <a:rPr lang="vi-VN" dirty="0">
                  <a:solidFill>
                    <a:schemeClr val="bg1"/>
                  </a:solidFill>
                </a:rPr>
                <a:t> sẽ hiển thị dưới dạng </a:t>
              </a:r>
              <a:r>
                <a:rPr lang="vi-VN" b="1" dirty="0">
                  <a:solidFill>
                    <a:schemeClr val="bg1"/>
                  </a:solidFill>
                </a:rPr>
                <a:t>overflow menu</a:t>
              </a:r>
              <a:endParaRPr lang="en-US" dirty="0">
                <a:solidFill>
                  <a:schemeClr val="bg1"/>
                </a:solidFill>
                <a:latin typeface="Times New Roman" pitchFamily="18" charset="0"/>
                <a:cs typeface="Times New Roman" pitchFamily="18" charset="0"/>
              </a:endParaRPr>
            </a:p>
          </p:txBody>
        </p:sp>
      </p:grpSp>
      <p:grpSp>
        <p:nvGrpSpPr>
          <p:cNvPr id="20" name="Group 19">
            <a:extLst>
              <a:ext uri="{FF2B5EF4-FFF2-40B4-BE49-F238E27FC236}">
                <a16:creationId xmlns:a16="http://schemas.microsoft.com/office/drawing/2014/main" id="{EF60B0A1-84C2-4EC3-9537-8712E2E7EE3F}"/>
              </a:ext>
            </a:extLst>
          </p:cNvPr>
          <p:cNvGrpSpPr/>
          <p:nvPr/>
        </p:nvGrpSpPr>
        <p:grpSpPr>
          <a:xfrm>
            <a:off x="6045057" y="4728078"/>
            <a:ext cx="5707152" cy="1164921"/>
            <a:chOff x="6127001" y="975256"/>
            <a:chExt cx="5707152" cy="1164921"/>
          </a:xfrm>
        </p:grpSpPr>
        <p:sp>
          <p:nvSpPr>
            <p:cNvPr id="21" name="TextBox 20">
              <a:extLst>
                <a:ext uri="{FF2B5EF4-FFF2-40B4-BE49-F238E27FC236}">
                  <a16:creationId xmlns:a16="http://schemas.microsoft.com/office/drawing/2014/main" id="{6C1FAF09-EE16-4DAE-B008-C90AA67BDE50}"/>
                </a:ext>
              </a:extLst>
            </p:cNvPr>
            <p:cNvSpPr txBox="1"/>
            <p:nvPr/>
          </p:nvSpPr>
          <p:spPr>
            <a:xfrm>
              <a:off x="6127001" y="975256"/>
              <a:ext cx="1431024" cy="1015663"/>
            </a:xfrm>
            <a:prstGeom prst="rect">
              <a:avLst/>
            </a:prstGeom>
            <a:noFill/>
          </p:spPr>
          <p:txBody>
            <a:bodyPr wrap="square" lIns="108000" rIns="108000" rtlCol="0">
              <a:spAutoFit/>
            </a:bodyPr>
            <a:lstStyle/>
            <a:p>
              <a:pPr algn="ctr"/>
              <a:r>
                <a:rPr lang="en-US" altLang="ko-KR" sz="6000" b="1" dirty="0">
                  <a:solidFill>
                    <a:schemeClr val="tx1">
                      <a:lumMod val="50000"/>
                      <a:lumOff val="50000"/>
                    </a:schemeClr>
                  </a:solidFill>
                  <a:cs typeface="Arial" pitchFamily="34" charset="0"/>
                </a:rPr>
                <a:t>04</a:t>
              </a:r>
              <a:endParaRPr lang="ko-KR" altLang="en-US" sz="6000" b="1" dirty="0">
                <a:solidFill>
                  <a:schemeClr val="tx1">
                    <a:lumMod val="50000"/>
                    <a:lumOff val="50000"/>
                  </a:schemeClr>
                </a:solidFill>
                <a:cs typeface="Arial" pitchFamily="34" charset="0"/>
              </a:endParaRPr>
            </a:p>
          </p:txBody>
        </p:sp>
        <p:sp>
          <p:nvSpPr>
            <p:cNvPr id="22" name="TextBox 21">
              <a:extLst>
                <a:ext uri="{FF2B5EF4-FFF2-40B4-BE49-F238E27FC236}">
                  <a16:creationId xmlns:a16="http://schemas.microsoft.com/office/drawing/2014/main" id="{D5C21685-39F2-4178-94B9-2885E9B67447}"/>
                </a:ext>
              </a:extLst>
            </p:cNvPr>
            <p:cNvSpPr txBox="1"/>
            <p:nvPr/>
          </p:nvSpPr>
          <p:spPr>
            <a:xfrm>
              <a:off x="7172313" y="1216847"/>
              <a:ext cx="4661840" cy="923330"/>
            </a:xfrm>
            <a:prstGeom prst="rect">
              <a:avLst/>
            </a:prstGeom>
            <a:noFill/>
          </p:spPr>
          <p:txBody>
            <a:bodyPr wrap="square" rtlCol="0">
              <a:spAutoFit/>
            </a:bodyPr>
            <a:lstStyle/>
            <a:p>
              <a:pPr lvl="0"/>
              <a:r>
                <a:rPr lang="en-US" dirty="0">
                  <a:solidFill>
                    <a:srgbClr val="00B0F0"/>
                  </a:solidFill>
                </a:rPr>
                <a:t>- </a:t>
              </a:r>
              <a:r>
                <a:rPr lang="en-US" dirty="0" err="1">
                  <a:solidFill>
                    <a:srgbClr val="00B0F0"/>
                  </a:solidFill>
                </a:rPr>
                <a:t>app:showAsAction</a:t>
              </a:r>
              <a:r>
                <a:rPr lang="en-US" dirty="0">
                  <a:solidFill>
                    <a:srgbClr val="00B0F0"/>
                  </a:solidFill>
                </a:rPr>
                <a:t> = “</a:t>
              </a:r>
              <a:r>
                <a:rPr lang="en-US" dirty="0" err="1">
                  <a:solidFill>
                    <a:srgbClr val="00B0F0"/>
                  </a:solidFill>
                </a:rPr>
                <a:t>nerver</a:t>
              </a:r>
              <a:r>
                <a:rPr lang="en-US" dirty="0">
                  <a:solidFill>
                    <a:srgbClr val="00B0F0"/>
                  </a:solidFill>
                </a:rPr>
                <a:t>”</a:t>
              </a:r>
              <a:r>
                <a:rPr lang="en-US" dirty="0"/>
                <a:t> </a:t>
              </a:r>
              <a:r>
                <a:rPr lang="en-US" dirty="0">
                  <a:solidFill>
                    <a:schemeClr val="bg1"/>
                  </a:solidFill>
                </a:rPr>
                <a:t>. Action </a:t>
              </a:r>
              <a:r>
                <a:rPr lang="en-US" dirty="0" err="1">
                  <a:solidFill>
                    <a:schemeClr val="bg1"/>
                  </a:solidFill>
                </a:rPr>
                <a:t>luôn</a:t>
              </a:r>
              <a:r>
                <a:rPr lang="en-US" dirty="0">
                  <a:solidFill>
                    <a:schemeClr val="bg1"/>
                  </a:solidFill>
                </a:rPr>
                <a:t> </a:t>
              </a:r>
              <a:r>
                <a:rPr lang="en-US" dirty="0" err="1">
                  <a:solidFill>
                    <a:schemeClr val="bg1"/>
                  </a:solidFill>
                </a:rPr>
                <a:t>hiển</a:t>
              </a:r>
              <a:r>
                <a:rPr lang="en-US" dirty="0">
                  <a:solidFill>
                    <a:schemeClr val="bg1"/>
                  </a:solidFill>
                </a:rPr>
                <a:t> </a:t>
              </a:r>
              <a:r>
                <a:rPr lang="en-US" dirty="0" err="1">
                  <a:solidFill>
                    <a:schemeClr val="bg1"/>
                  </a:solidFill>
                </a:rPr>
                <a:t>thị</a:t>
              </a:r>
              <a:r>
                <a:rPr lang="en-US" dirty="0">
                  <a:solidFill>
                    <a:schemeClr val="bg1"/>
                  </a:solidFill>
                </a:rPr>
                <a:t> ở </a:t>
              </a:r>
              <a:r>
                <a:rPr lang="en-US" dirty="0" err="1">
                  <a:solidFill>
                    <a:schemeClr val="bg1"/>
                  </a:solidFill>
                </a:rPr>
                <a:t>dạng</a:t>
              </a:r>
              <a:r>
                <a:rPr lang="en-US" dirty="0">
                  <a:solidFill>
                    <a:schemeClr val="bg1"/>
                  </a:solidFill>
                </a:rPr>
                <a:t> overflow menu </a:t>
              </a:r>
              <a:r>
                <a:rPr lang="en-US" dirty="0" err="1">
                  <a:solidFill>
                    <a:schemeClr val="bg1"/>
                  </a:solidFill>
                </a:rPr>
                <a:t>và</a:t>
              </a:r>
              <a:r>
                <a:rPr lang="en-US" dirty="0">
                  <a:solidFill>
                    <a:schemeClr val="bg1"/>
                  </a:solidFill>
                </a:rPr>
                <a:t> </a:t>
              </a:r>
              <a:r>
                <a:rPr lang="en-US" dirty="0" err="1">
                  <a:solidFill>
                    <a:schemeClr val="bg1"/>
                  </a:solidFill>
                </a:rPr>
                <a:t>không</a:t>
              </a:r>
              <a:r>
                <a:rPr lang="en-US" dirty="0">
                  <a:solidFill>
                    <a:schemeClr val="bg1"/>
                  </a:solidFill>
                </a:rPr>
                <a:t> </a:t>
              </a:r>
              <a:r>
                <a:rPr lang="en-US" dirty="0" err="1">
                  <a:solidFill>
                    <a:schemeClr val="bg1"/>
                  </a:solidFill>
                </a:rPr>
                <a:t>hiển</a:t>
              </a:r>
              <a:r>
                <a:rPr lang="en-US" dirty="0">
                  <a:solidFill>
                    <a:schemeClr val="bg1"/>
                  </a:solidFill>
                </a:rPr>
                <a:t> </a:t>
              </a:r>
              <a:r>
                <a:rPr lang="en-US" dirty="0" err="1">
                  <a:solidFill>
                    <a:schemeClr val="bg1"/>
                  </a:solidFill>
                </a:rPr>
                <a:t>thị</a:t>
              </a:r>
              <a:r>
                <a:rPr lang="en-US" dirty="0">
                  <a:solidFill>
                    <a:schemeClr val="bg1"/>
                  </a:solidFill>
                </a:rPr>
                <a:t> </a:t>
              </a:r>
              <a:r>
                <a:rPr lang="en-US" dirty="0" err="1">
                  <a:solidFill>
                    <a:schemeClr val="bg1"/>
                  </a:solidFill>
                </a:rPr>
                <a:t>trên</a:t>
              </a:r>
              <a:r>
                <a:rPr lang="en-US" dirty="0">
                  <a:solidFill>
                    <a:schemeClr val="bg1"/>
                  </a:solidFill>
                </a:rPr>
                <a:t> </a:t>
              </a:r>
              <a:r>
                <a:rPr lang="en-US" b="1" dirty="0" err="1">
                  <a:solidFill>
                    <a:schemeClr val="bg1"/>
                  </a:solidFill>
                </a:rPr>
                <a:t>AppBar</a:t>
              </a:r>
              <a:r>
                <a:rPr lang="en-US" dirty="0">
                  <a:solidFill>
                    <a:schemeClr val="bg1"/>
                  </a:solidFill>
                </a:rPr>
                <a:t>.</a:t>
              </a:r>
            </a:p>
          </p:txBody>
        </p:sp>
      </p:grpSp>
    </p:spTree>
    <p:extLst>
      <p:ext uri="{BB962C8B-B14F-4D97-AF65-F5344CB8AC3E}">
        <p14:creationId xmlns:p14="http://schemas.microsoft.com/office/powerpoint/2010/main" val="2518390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8F2440-9E9D-43C8-8D21-038CF03CC30B}"/>
              </a:ext>
            </a:extLst>
          </p:cNvPr>
          <p:cNvSpPr txBox="1"/>
          <p:nvPr/>
        </p:nvSpPr>
        <p:spPr>
          <a:xfrm>
            <a:off x="753483" y="652620"/>
            <a:ext cx="3920882" cy="1200329"/>
          </a:xfrm>
          <a:prstGeom prst="rect">
            <a:avLst/>
          </a:prstGeom>
          <a:noFill/>
        </p:spPr>
        <p:txBody>
          <a:bodyPr wrap="square" rtlCol="0" anchor="ctr">
            <a:spAutoFit/>
          </a:bodyPr>
          <a:lstStyle/>
          <a:p>
            <a:r>
              <a:rPr lang="fr-FR" sz="3600" dirty="0" err="1">
                <a:solidFill>
                  <a:schemeClr val="bg2">
                    <a:lumMod val="75000"/>
                  </a:schemeClr>
                </a:solidFill>
              </a:rPr>
              <a:t>Xử</a:t>
            </a:r>
            <a:r>
              <a:rPr lang="fr-FR" sz="3600" dirty="0">
                <a:solidFill>
                  <a:schemeClr val="bg2">
                    <a:lumMod val="75000"/>
                  </a:schemeClr>
                </a:solidFill>
              </a:rPr>
              <a:t> </a:t>
            </a:r>
            <a:r>
              <a:rPr lang="fr-FR" sz="3600" dirty="0" err="1">
                <a:solidFill>
                  <a:schemeClr val="bg2">
                    <a:lumMod val="75000"/>
                  </a:schemeClr>
                </a:solidFill>
              </a:rPr>
              <a:t>lý</a:t>
            </a:r>
            <a:r>
              <a:rPr lang="fr-FR" sz="3600" dirty="0">
                <a:solidFill>
                  <a:schemeClr val="bg2">
                    <a:lumMod val="75000"/>
                  </a:schemeClr>
                </a:solidFill>
              </a:rPr>
              <a:t> Action </a:t>
            </a:r>
            <a:r>
              <a:rPr lang="fr-FR" sz="3600" dirty="0" err="1">
                <a:solidFill>
                  <a:schemeClr val="bg2">
                    <a:lumMod val="75000"/>
                  </a:schemeClr>
                </a:solidFill>
              </a:rPr>
              <a:t>của</a:t>
            </a:r>
            <a:r>
              <a:rPr lang="fr-FR" sz="3600" dirty="0">
                <a:solidFill>
                  <a:schemeClr val="bg2">
                    <a:lumMod val="75000"/>
                  </a:schemeClr>
                </a:solidFill>
              </a:rPr>
              <a:t> Menu</a:t>
            </a:r>
            <a:endParaRPr lang="ko-KR" altLang="en-US" sz="3600" dirty="0">
              <a:solidFill>
                <a:schemeClr val="bg2">
                  <a:lumMod val="75000"/>
                </a:schemeClr>
              </a:solidFill>
              <a:latin typeface="+mj-lt"/>
              <a:cs typeface="Arial" pitchFamily="34" charset="0"/>
            </a:endParaRPr>
          </a:p>
        </p:txBody>
      </p:sp>
      <p:grpSp>
        <p:nvGrpSpPr>
          <p:cNvPr id="4" name="Group 3">
            <a:extLst>
              <a:ext uri="{FF2B5EF4-FFF2-40B4-BE49-F238E27FC236}">
                <a16:creationId xmlns:a16="http://schemas.microsoft.com/office/drawing/2014/main" id="{AC093C8C-164E-48E1-A7BB-306DF1E28A64}"/>
              </a:ext>
            </a:extLst>
          </p:cNvPr>
          <p:cNvGrpSpPr/>
          <p:nvPr/>
        </p:nvGrpSpPr>
        <p:grpSpPr>
          <a:xfrm rot="16200000" flipH="1">
            <a:off x="2458686" y="4082555"/>
            <a:ext cx="3634011" cy="1097280"/>
            <a:chOff x="8230329" y="5360525"/>
            <a:chExt cx="3634011" cy="1097280"/>
          </a:xfrm>
        </p:grpSpPr>
        <p:sp>
          <p:nvSpPr>
            <p:cNvPr id="5" name="Rectangle 4">
              <a:extLst>
                <a:ext uri="{FF2B5EF4-FFF2-40B4-BE49-F238E27FC236}">
                  <a16:creationId xmlns:a16="http://schemas.microsoft.com/office/drawing/2014/main" id="{31A58C1F-A8ED-4E44-8153-EC79942D92C0}"/>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8A21466-3671-48A5-94C4-325568FA182E}"/>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40A1CE10-25E6-478C-8EFF-B2F5F5AD17E0}"/>
              </a:ext>
            </a:extLst>
          </p:cNvPr>
          <p:cNvGrpSpPr/>
          <p:nvPr/>
        </p:nvGrpSpPr>
        <p:grpSpPr>
          <a:xfrm rot="16200000" flipV="1">
            <a:off x="-701217" y="1737213"/>
            <a:ext cx="3643536" cy="1106806"/>
            <a:chOff x="8230329" y="5360525"/>
            <a:chExt cx="3643536" cy="1106806"/>
          </a:xfrm>
        </p:grpSpPr>
        <p:sp>
          <p:nvSpPr>
            <p:cNvPr id="8" name="Rectangle 7">
              <a:extLst>
                <a:ext uri="{FF2B5EF4-FFF2-40B4-BE49-F238E27FC236}">
                  <a16:creationId xmlns:a16="http://schemas.microsoft.com/office/drawing/2014/main" id="{A5C53B2F-06B8-47B4-BD19-C52E0B053B12}"/>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371FF0B-153A-47D7-8A7A-E04788143627}"/>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AE8D54C5-299A-4F0E-BAB0-CCC626BBF5BD}"/>
              </a:ext>
            </a:extLst>
          </p:cNvPr>
          <p:cNvSpPr/>
          <p:nvPr/>
        </p:nvSpPr>
        <p:spPr>
          <a:xfrm>
            <a:off x="5094914" y="885596"/>
            <a:ext cx="6096000" cy="1477328"/>
          </a:xfrm>
          <a:prstGeom prst="rect">
            <a:avLst/>
          </a:prstGeom>
        </p:spPr>
        <p:txBody>
          <a:bodyPr>
            <a:spAutoFit/>
          </a:bodyPr>
          <a:lstStyle/>
          <a:p>
            <a:pPr lvl="0"/>
            <a:r>
              <a:rPr lang="vi-VN" dirty="0">
                <a:solidFill>
                  <a:schemeClr val="bg1"/>
                </a:solidFill>
              </a:rPr>
              <a:t>• Khi người dùng chọn một item trên AppBar thì hệ thống sẽ gọi onOptionsItemSelected().</a:t>
            </a:r>
            <a:endParaRPr lang="en-US" dirty="0">
              <a:solidFill>
                <a:schemeClr val="bg1"/>
              </a:solidFill>
            </a:endParaRPr>
          </a:p>
          <a:p>
            <a:pPr lvl="0"/>
            <a:r>
              <a:rPr lang="vi-VN" dirty="0">
                <a:solidFill>
                  <a:schemeClr val="bg1"/>
                </a:solidFill>
              </a:rPr>
              <a:t> Để nhận biết người dùng đang click vào item nào trên Menu chúng ta sẽ dùng phương thức MenuItem.getItemId().</a:t>
            </a:r>
            <a:endParaRPr lang="en-US" dirty="0">
              <a:solidFill>
                <a:schemeClr val="bg1"/>
              </a:solidFill>
            </a:endParaRPr>
          </a:p>
        </p:txBody>
      </p:sp>
      <p:pic>
        <p:nvPicPr>
          <p:cNvPr id="12" name="Hình ảnh 5">
            <a:extLst>
              <a:ext uri="{FF2B5EF4-FFF2-40B4-BE49-F238E27FC236}">
                <a16:creationId xmlns:a16="http://schemas.microsoft.com/office/drawing/2014/main" id="{D6AE0F75-6C28-44A4-AD67-02E86099D030}"/>
              </a:ext>
            </a:extLst>
          </p:cNvPr>
          <p:cNvPicPr>
            <a:picLocks noChangeAspect="1"/>
          </p:cNvPicPr>
          <p:nvPr/>
        </p:nvPicPr>
        <p:blipFill>
          <a:blip r:embed="rId2"/>
          <a:stretch>
            <a:fillRect/>
          </a:stretch>
        </p:blipFill>
        <p:spPr>
          <a:xfrm>
            <a:off x="5544355" y="2483141"/>
            <a:ext cx="6233788" cy="2667699"/>
          </a:xfrm>
          <a:prstGeom prst="rect">
            <a:avLst/>
          </a:prstGeom>
        </p:spPr>
      </p:pic>
    </p:spTree>
    <p:extLst>
      <p:ext uri="{BB962C8B-B14F-4D97-AF65-F5344CB8AC3E}">
        <p14:creationId xmlns:p14="http://schemas.microsoft.com/office/powerpoint/2010/main" val="986631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hlinkClick r:id="rId2"/>
            <a:extLst>
              <a:ext uri="{FF2B5EF4-FFF2-40B4-BE49-F238E27FC236}">
                <a16:creationId xmlns:a16="http://schemas.microsoft.com/office/drawing/2014/main" id="{6A02A187-63A5-48C3-B28C-DE2E648FCC2E}"/>
              </a:ext>
            </a:extLst>
          </p:cNvPr>
          <p:cNvSpPr txBox="1"/>
          <p:nvPr/>
        </p:nvSpPr>
        <p:spPr>
          <a:xfrm>
            <a:off x="0" y="6533858"/>
            <a:ext cx="12192000" cy="246221"/>
          </a:xfrm>
          <a:prstGeom prst="rect">
            <a:avLst/>
          </a:prstGeom>
          <a:noFill/>
        </p:spPr>
        <p:txBody>
          <a:bodyPr wrap="square" rtlCol="0">
            <a:spAutoFit/>
          </a:bodyPr>
          <a:lstStyle/>
          <a:p>
            <a:pPr algn="ctr"/>
            <a:r>
              <a:rPr lang="en-US" altLang="ko-KR" sz="1000" dirty="0">
                <a:solidFill>
                  <a:schemeClr val="bg1"/>
                </a:solidFill>
                <a:cs typeface="Arial" pitchFamily="34" charset="0"/>
                <a:hlinkClick r:id="rId2">
                  <a:extLst>
                    <a:ext uri="{A12FA001-AC4F-418D-AE19-62706E023703}">
                      <ahyp:hlinkClr xmlns:ahyp="http://schemas.microsoft.com/office/drawing/2018/hyperlinkcolor" val="tx"/>
                    </a:ext>
                  </a:extLst>
                </a:hlinkClick>
              </a:rPr>
              <a:t>http://www.free-powerpoint-templates-design.com</a:t>
            </a:r>
            <a:endParaRPr lang="ko-KR" altLang="en-US" sz="1000" dirty="0">
              <a:solidFill>
                <a:schemeClr val="bg1"/>
              </a:solidFill>
              <a:cs typeface="Arial" pitchFamily="34" charset="0"/>
            </a:endParaRPr>
          </a:p>
        </p:txBody>
      </p:sp>
      <p:sp>
        <p:nvSpPr>
          <p:cNvPr id="24" name="TextBox 23">
            <a:extLst>
              <a:ext uri="{FF2B5EF4-FFF2-40B4-BE49-F238E27FC236}">
                <a16:creationId xmlns:a16="http://schemas.microsoft.com/office/drawing/2014/main" id="{3FDB1076-7CAA-4A2C-93BD-B9BDC464E920}"/>
              </a:ext>
            </a:extLst>
          </p:cNvPr>
          <p:cNvSpPr txBox="1"/>
          <p:nvPr/>
        </p:nvSpPr>
        <p:spPr>
          <a:xfrm>
            <a:off x="5011992" y="290575"/>
            <a:ext cx="6564523" cy="1754326"/>
          </a:xfrm>
          <a:prstGeom prst="rect">
            <a:avLst/>
          </a:prstGeom>
          <a:noFill/>
        </p:spPr>
        <p:txBody>
          <a:bodyPr wrap="square" rtlCol="0" anchor="ctr">
            <a:spAutoFit/>
          </a:bodyPr>
          <a:lstStyle/>
          <a:p>
            <a:pPr algn="ctr"/>
            <a:r>
              <a:rPr lang="en-US" sz="5400" b="1" dirty="0" err="1">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rPr>
              <a:t>Lập</a:t>
            </a:r>
            <a:r>
              <a:rPr lang="en-US" sz="5400" b="1" dirty="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rPr>
              <a:t> </a:t>
            </a:r>
            <a:r>
              <a:rPr lang="en-US" sz="5400" b="1" dirty="0" err="1">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rPr>
              <a:t>Trình</a:t>
            </a:r>
            <a:r>
              <a:rPr lang="en-US" sz="5400" b="1" dirty="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rPr>
              <a:t> </a:t>
            </a:r>
            <a:r>
              <a:rPr lang="en-US" sz="5400" b="1" dirty="0" err="1">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rPr>
              <a:t>Thiết</a:t>
            </a:r>
            <a:r>
              <a:rPr lang="en-US" sz="5400" b="1" dirty="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rPr>
              <a:t> </a:t>
            </a:r>
            <a:r>
              <a:rPr lang="en-US" sz="5400" b="1" dirty="0" err="1">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rPr>
              <a:t>Bị</a:t>
            </a:r>
            <a:r>
              <a:rPr lang="en-US" sz="5400" b="1" dirty="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rPr>
              <a:t> Di </a:t>
            </a:r>
            <a:r>
              <a:rPr lang="en-US" sz="5400" b="1" dirty="0" err="1">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rPr>
              <a:t>Động</a:t>
            </a:r>
            <a:endParaRPr lang="vi-VN" sz="5400" b="1" dirty="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endParaRPr>
          </a:p>
        </p:txBody>
      </p:sp>
      <p:grpSp>
        <p:nvGrpSpPr>
          <p:cNvPr id="3" name="Group 2">
            <a:extLst>
              <a:ext uri="{FF2B5EF4-FFF2-40B4-BE49-F238E27FC236}">
                <a16:creationId xmlns:a16="http://schemas.microsoft.com/office/drawing/2014/main" id="{6572CC02-C48B-46EC-AFB2-287D413B097B}"/>
              </a:ext>
            </a:extLst>
          </p:cNvPr>
          <p:cNvGrpSpPr/>
          <p:nvPr/>
        </p:nvGrpSpPr>
        <p:grpSpPr>
          <a:xfrm rot="10800000">
            <a:off x="1064346" y="498479"/>
            <a:ext cx="3634011" cy="1097280"/>
            <a:chOff x="8230329" y="5360525"/>
            <a:chExt cx="3634011" cy="1097280"/>
          </a:xfrm>
        </p:grpSpPr>
        <p:sp>
          <p:nvSpPr>
            <p:cNvPr id="2" name="Rectangle 1">
              <a:extLst>
                <a:ext uri="{FF2B5EF4-FFF2-40B4-BE49-F238E27FC236}">
                  <a16:creationId xmlns:a16="http://schemas.microsoft.com/office/drawing/2014/main" id="{E36C07F8-24DD-4BA6-9092-8D41252A9213}"/>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729E8BAB-E2C5-4A59-A969-FC77F18BAD4E}"/>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Diamond 4">
            <a:extLst>
              <a:ext uri="{FF2B5EF4-FFF2-40B4-BE49-F238E27FC236}">
                <a16:creationId xmlns:a16="http://schemas.microsoft.com/office/drawing/2014/main" id="{C7FEC4FF-3B18-4C32-880D-24AF445B4CD5}"/>
              </a:ext>
            </a:extLst>
          </p:cNvPr>
          <p:cNvSpPr/>
          <p:nvPr/>
        </p:nvSpPr>
        <p:spPr>
          <a:xfrm>
            <a:off x="1497228" y="4873391"/>
            <a:ext cx="436586" cy="436586"/>
          </a:xfrm>
          <a:prstGeom prst="diamond">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iamond 30">
            <a:extLst>
              <a:ext uri="{FF2B5EF4-FFF2-40B4-BE49-F238E27FC236}">
                <a16:creationId xmlns:a16="http://schemas.microsoft.com/office/drawing/2014/main" id="{E50EA38B-23FC-4E7A-B7AA-8E3D0D22FD4D}"/>
              </a:ext>
            </a:extLst>
          </p:cNvPr>
          <p:cNvSpPr/>
          <p:nvPr/>
        </p:nvSpPr>
        <p:spPr>
          <a:xfrm>
            <a:off x="9221111" y="3145089"/>
            <a:ext cx="436586" cy="436586"/>
          </a:xfrm>
          <a:prstGeom prst="diamond">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Diamond 31">
            <a:extLst>
              <a:ext uri="{FF2B5EF4-FFF2-40B4-BE49-F238E27FC236}">
                <a16:creationId xmlns:a16="http://schemas.microsoft.com/office/drawing/2014/main" id="{6DC3E00E-BC60-47A6-ACFF-D2A128A9F524}"/>
              </a:ext>
            </a:extLst>
          </p:cNvPr>
          <p:cNvSpPr/>
          <p:nvPr/>
        </p:nvSpPr>
        <p:spPr>
          <a:xfrm>
            <a:off x="6087497" y="3581675"/>
            <a:ext cx="436586" cy="436586"/>
          </a:xfrm>
          <a:prstGeom prst="diamond">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Diamond 32">
            <a:extLst>
              <a:ext uri="{FF2B5EF4-FFF2-40B4-BE49-F238E27FC236}">
                <a16:creationId xmlns:a16="http://schemas.microsoft.com/office/drawing/2014/main" id="{5AFF7729-CFFB-4020-A705-E805834C0FFB}"/>
              </a:ext>
            </a:extLst>
          </p:cNvPr>
          <p:cNvSpPr/>
          <p:nvPr/>
        </p:nvSpPr>
        <p:spPr>
          <a:xfrm>
            <a:off x="4793699" y="5057767"/>
            <a:ext cx="436586" cy="436586"/>
          </a:xfrm>
          <a:prstGeom prst="diamond">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9B3B3BA0-ACCE-4843-9FF5-CACAE6C136CA}"/>
              </a:ext>
            </a:extLst>
          </p:cNvPr>
          <p:cNvGrpSpPr/>
          <p:nvPr/>
        </p:nvGrpSpPr>
        <p:grpSpPr>
          <a:xfrm>
            <a:off x="7493643" y="4581508"/>
            <a:ext cx="3643536" cy="1106806"/>
            <a:chOff x="8230329" y="5360525"/>
            <a:chExt cx="3643536" cy="1106806"/>
          </a:xfrm>
        </p:grpSpPr>
        <p:sp>
          <p:nvSpPr>
            <p:cNvPr id="35" name="Rectangle 34">
              <a:extLst>
                <a:ext uri="{FF2B5EF4-FFF2-40B4-BE49-F238E27FC236}">
                  <a16:creationId xmlns:a16="http://schemas.microsoft.com/office/drawing/2014/main" id="{4FEDFB08-2847-47BC-812C-7E8BEE80C723}"/>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A2D24F03-F961-4F44-B1CE-1D5D0F7A691A}"/>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Diamond 21">
            <a:extLst>
              <a:ext uri="{FF2B5EF4-FFF2-40B4-BE49-F238E27FC236}">
                <a16:creationId xmlns:a16="http://schemas.microsoft.com/office/drawing/2014/main" id="{0CAE8180-B2E6-44FE-89C1-0A88EF32B703}"/>
              </a:ext>
            </a:extLst>
          </p:cNvPr>
          <p:cNvSpPr/>
          <p:nvPr/>
        </p:nvSpPr>
        <p:spPr>
          <a:xfrm>
            <a:off x="4460575" y="1329446"/>
            <a:ext cx="532626" cy="532626"/>
          </a:xfrm>
          <a:prstGeom prst="diamond">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iamond 25">
            <a:extLst>
              <a:ext uri="{FF2B5EF4-FFF2-40B4-BE49-F238E27FC236}">
                <a16:creationId xmlns:a16="http://schemas.microsoft.com/office/drawing/2014/main" id="{FACFFFBF-F513-4171-A2F1-660E586D1529}"/>
              </a:ext>
            </a:extLst>
          </p:cNvPr>
          <p:cNvSpPr/>
          <p:nvPr/>
        </p:nvSpPr>
        <p:spPr>
          <a:xfrm>
            <a:off x="10782590" y="5738553"/>
            <a:ext cx="436586" cy="436586"/>
          </a:xfrm>
          <a:prstGeom prst="diamond">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874405D2-8C3E-406F-B39E-380FF0437A16}"/>
              </a:ext>
            </a:extLst>
          </p:cNvPr>
          <p:cNvGrpSpPr/>
          <p:nvPr/>
        </p:nvGrpSpPr>
        <p:grpSpPr>
          <a:xfrm>
            <a:off x="2152142" y="784526"/>
            <a:ext cx="2620319" cy="525185"/>
            <a:chOff x="1612709" y="1258934"/>
            <a:chExt cx="2620319" cy="525185"/>
          </a:xfrm>
        </p:grpSpPr>
        <p:sp>
          <p:nvSpPr>
            <p:cNvPr id="53" name="Freeform: Shape 52">
              <a:extLst>
                <a:ext uri="{FF2B5EF4-FFF2-40B4-BE49-F238E27FC236}">
                  <a16:creationId xmlns:a16="http://schemas.microsoft.com/office/drawing/2014/main" id="{06459C8E-9B2C-4EA7-A6CD-1F078E045F51}"/>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E611548-7B7B-4073-88EA-9417120F7704}"/>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A282257-C059-455D-8C25-02EB60353EC2}"/>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FE9CC13D-BF56-4816-B845-338F849F09AE}"/>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820CCD1A-1935-4548-B37A-BF970583EEB8}"/>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CF545B7A-CD6D-4600-A6DC-AC1073708340}"/>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8F0185C9-BE30-4E65-B113-E921386AB6DF}"/>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FB3E2D0B-DDD8-4EEC-B463-912F68359E68}"/>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35E34903-88D8-4BAA-B175-DC5E85CD3F94}"/>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09E12805-2E06-4AFC-8C32-D944A5B1CDAB}"/>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E6BBE8C-58B8-41FE-9D83-B3FD1EF3A890}"/>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E8601E4E-7573-4036-8BA0-C5D5F54862C4}"/>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2B812893-DC43-4F70-9E22-617F7C40707C}"/>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852714A1-B043-4C72-9565-F337EA7F6977}"/>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384319DC-51BF-407C-80A0-C9FE13CB755C}"/>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92CD93FA-1821-442B-91D5-0979DE4E950F}"/>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1A70C58B-5D36-4447-ACA6-F8F526146088}"/>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3AC2A169-E29A-411E-86F9-33494C79D0DD}"/>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572753AE-3A87-44B4-A2FE-A6A708759737}"/>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3C052306-B275-4A41-BD0F-C784A5C9E5F1}"/>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24485376-1239-476E-A520-63229E452A8B}"/>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114" name="Group 113">
            <a:extLst>
              <a:ext uri="{FF2B5EF4-FFF2-40B4-BE49-F238E27FC236}">
                <a16:creationId xmlns:a16="http://schemas.microsoft.com/office/drawing/2014/main" id="{E57D6D50-1B6B-4A8F-9DD5-04FA7EE4A7CC}"/>
              </a:ext>
            </a:extLst>
          </p:cNvPr>
          <p:cNvGrpSpPr/>
          <p:nvPr/>
        </p:nvGrpSpPr>
        <p:grpSpPr>
          <a:xfrm>
            <a:off x="9608332" y="3161025"/>
            <a:ext cx="2620319" cy="525185"/>
            <a:chOff x="1612709" y="1258934"/>
            <a:chExt cx="2620319" cy="525185"/>
          </a:xfrm>
        </p:grpSpPr>
        <p:sp>
          <p:nvSpPr>
            <p:cNvPr id="115" name="Freeform: Shape 114">
              <a:extLst>
                <a:ext uri="{FF2B5EF4-FFF2-40B4-BE49-F238E27FC236}">
                  <a16:creationId xmlns:a16="http://schemas.microsoft.com/office/drawing/2014/main" id="{D59C00BA-A39F-4D7E-889E-B25842CA53AC}"/>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57C448EB-B79D-41BA-9646-AB0B71CFBDE3}"/>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0D48E348-4F2D-46A6-B15F-1DE62033A548}"/>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4F2318FA-7F9A-4941-B427-8327B3099DCA}"/>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11D17FE1-56BD-42C8-958C-3791EF3452C7}"/>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B324662D-172B-481B-AE07-481FBD3C1BFE}"/>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FF764CF5-6156-49B3-9C0B-64CA00896F34}"/>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E35E758D-E385-487B-8C28-EB51C7D0FFA2}"/>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8B9FCEC6-F04C-470F-9EF7-8D5EB466AD2C}"/>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B2F82922-3FBB-480C-9EC0-EA9981CF9844}"/>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353444EA-7B1F-472A-B91F-97AA048D32B5}"/>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1B8C623E-ACA6-46CC-BBBF-EBB8DCF1F00D}"/>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C6392E33-123F-4FA4-93CF-E229273CB8D8}"/>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383FF851-9ECB-4E64-8B05-0F2D6B20B763}"/>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F428B28F-5100-4B29-A291-4A2617AB055E}"/>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B5E4AD8D-C5A2-4F29-B10A-6FACA727D5E8}"/>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99A3C00B-F733-4775-A82A-E37134C65700}"/>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470FFB39-45C0-4D9A-84C4-694F1D9C968A}"/>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2E56C65A-2633-43DD-B150-89E78EF4A801}"/>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E6C67CA1-0189-470B-92A3-633CB976CF6C}"/>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160FDA22-62F7-4D95-95E9-485433E52D04}"/>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sp>
        <p:nvSpPr>
          <p:cNvPr id="68" name="TextBox 67">
            <a:extLst>
              <a:ext uri="{FF2B5EF4-FFF2-40B4-BE49-F238E27FC236}">
                <a16:creationId xmlns:a16="http://schemas.microsoft.com/office/drawing/2014/main" id="{072D471D-8C23-4A4B-9C9F-A33CC433D7AE}"/>
              </a:ext>
            </a:extLst>
          </p:cNvPr>
          <p:cNvSpPr txBox="1"/>
          <p:nvPr/>
        </p:nvSpPr>
        <p:spPr>
          <a:xfrm>
            <a:off x="7440945" y="4193893"/>
            <a:ext cx="3035625" cy="1484896"/>
          </a:xfrm>
          <a:prstGeom prst="rect">
            <a:avLst/>
          </a:prstGeom>
          <a:noFill/>
        </p:spPr>
        <p:txBody>
          <a:bodyPr wrap="square" rtlCol="0" anchor="ctr">
            <a:spAutoFit/>
          </a:bodyPr>
          <a:lstStyle/>
          <a:p>
            <a:r>
              <a:rPr lang="en-US" dirty="0" err="1">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rPr>
              <a:t>Nguyễn</a:t>
            </a:r>
            <a:r>
              <a:rPr lang="en-US" dirty="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rPr>
              <a:t> </a:t>
            </a:r>
            <a:r>
              <a:rPr lang="en-US" dirty="0" err="1">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rPr>
              <a:t>Đức</a:t>
            </a:r>
            <a:r>
              <a:rPr lang="en-US" dirty="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rPr>
              <a:t> </a:t>
            </a:r>
            <a:r>
              <a:rPr lang="en-US" dirty="0" err="1">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rPr>
              <a:t>Mạnh</a:t>
            </a:r>
            <a:endParaRPr lang="en-US" dirty="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endParaRPr>
          </a:p>
          <a:p>
            <a:r>
              <a:rPr lang="en-US" dirty="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rPr>
              <a:t>Tr</a:t>
            </a:r>
            <a:r>
              <a:rPr lang="vi-VN" dirty="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rPr>
              <a:t>ư</a:t>
            </a:r>
            <a:r>
              <a:rPr lang="en-US" dirty="0" err="1">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rPr>
              <a:t>ơng</a:t>
            </a:r>
            <a:r>
              <a:rPr lang="en-US" dirty="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rPr>
              <a:t> </a:t>
            </a:r>
            <a:r>
              <a:rPr lang="en-US" dirty="0" err="1">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rPr>
              <a:t>Nguyễn</a:t>
            </a:r>
            <a:r>
              <a:rPr lang="en-US" dirty="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rPr>
              <a:t> Thiên Ân</a:t>
            </a:r>
          </a:p>
          <a:p>
            <a:r>
              <a:rPr lang="en-US" dirty="0" err="1">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rPr>
              <a:t>Đinh</a:t>
            </a:r>
            <a:r>
              <a:rPr lang="en-US" dirty="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rPr>
              <a:t> </a:t>
            </a:r>
            <a:r>
              <a:rPr lang="en-US" dirty="0" err="1">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rPr>
              <a:t>Nguyễn</a:t>
            </a:r>
            <a:r>
              <a:rPr lang="en-US" dirty="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rPr>
              <a:t> Minh </a:t>
            </a:r>
            <a:r>
              <a:rPr lang="en-US" dirty="0" err="1">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rPr>
              <a:t>Hiếu</a:t>
            </a:r>
            <a:endParaRPr lang="en-US" dirty="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endParaRPr>
          </a:p>
          <a:p>
            <a:r>
              <a:rPr lang="en-US" dirty="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rPr>
              <a:t>Lê Khoa </a:t>
            </a:r>
            <a:r>
              <a:rPr lang="en-US" dirty="0" err="1">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rPr>
              <a:t>Đăng</a:t>
            </a:r>
            <a:endParaRPr lang="en-US" dirty="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endParaRPr>
          </a:p>
          <a:p>
            <a:r>
              <a:rPr lang="en-US" dirty="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rPr>
              <a:t>L</a:t>
            </a:r>
            <a:r>
              <a:rPr lang="vi-VN" dirty="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rPr>
              <a:t>ư</a:t>
            </a:r>
            <a:r>
              <a:rPr lang="en-US" dirty="0" err="1">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rPr>
              <a:t>ơng</a:t>
            </a:r>
            <a:r>
              <a:rPr lang="en-US" dirty="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rPr>
              <a:t> </a:t>
            </a:r>
            <a:r>
              <a:rPr lang="en-US" dirty="0" err="1">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rPr>
              <a:t>Nguyễn</a:t>
            </a:r>
            <a:r>
              <a:rPr lang="en-US" dirty="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rPr>
              <a:t> Minh </a:t>
            </a:r>
            <a:r>
              <a:rPr lang="en-US" dirty="0" err="1">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rPr>
              <a:t>Tân</a:t>
            </a:r>
            <a:endParaRPr lang="vi-VN" dirty="0">
              <a:solidFill>
                <a:schemeClr val="bg1"/>
              </a:solidFill>
              <a:latin typeface="Arial Unicode MS" panose="020B0604020202020204" pitchFamily="50" charset="-128"/>
              <a:ea typeface="Arial Unicode MS" panose="020B0604020202020204" pitchFamily="50" charset="-128"/>
              <a:cs typeface="Arial Unicode MS" panose="020B0604020202020204" pitchFamily="50" charset="-128"/>
            </a:endParaRPr>
          </a:p>
        </p:txBody>
      </p:sp>
    </p:spTree>
    <p:extLst>
      <p:ext uri="{BB962C8B-B14F-4D97-AF65-F5344CB8AC3E}">
        <p14:creationId xmlns:p14="http://schemas.microsoft.com/office/powerpoint/2010/main" val="2077572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0">
            <a:extLst>
              <a:ext uri="{FF2B5EF4-FFF2-40B4-BE49-F238E27FC236}">
                <a16:creationId xmlns:a16="http://schemas.microsoft.com/office/drawing/2014/main" id="{345ABBFB-D363-4126-8585-DF143E16A91D}"/>
              </a:ext>
            </a:extLst>
          </p:cNvPr>
          <p:cNvSpPr txBox="1">
            <a:spLocks/>
          </p:cNvSpPr>
          <p:nvPr/>
        </p:nvSpPr>
        <p:spPr>
          <a:xfrm>
            <a:off x="6488130" y="1610491"/>
            <a:ext cx="5260412" cy="161316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lnSpc>
                <a:spcPct val="110000"/>
              </a:lnSpc>
              <a:buNone/>
            </a:pPr>
            <a:r>
              <a:rPr lang="en-US" altLang="ko-KR" sz="3600" b="1" dirty="0">
                <a:solidFill>
                  <a:schemeClr val="bg1"/>
                </a:solidFill>
                <a:cs typeface="Arial" pitchFamily="34" charset="0"/>
              </a:rPr>
              <a:t> </a:t>
            </a:r>
          </a:p>
          <a:p>
            <a:pPr marL="0" indent="0" algn="ctr">
              <a:lnSpc>
                <a:spcPct val="110000"/>
              </a:lnSpc>
              <a:buNone/>
            </a:pPr>
            <a:r>
              <a:rPr lang="en-US" sz="5400" dirty="0" err="1">
                <a:solidFill>
                  <a:schemeClr val="bg2"/>
                </a:solidFill>
              </a:rPr>
              <a:t>Thêm</a:t>
            </a:r>
            <a:r>
              <a:rPr lang="en-US" sz="5400" dirty="0">
                <a:solidFill>
                  <a:schemeClr val="bg2"/>
                </a:solidFill>
              </a:rPr>
              <a:t> Up Action</a:t>
            </a:r>
            <a:endParaRPr lang="ko-KR" altLang="en-US" sz="5400" dirty="0">
              <a:solidFill>
                <a:schemeClr val="bg2"/>
              </a:solidFill>
              <a:cs typeface="Arial" pitchFamily="34" charset="0"/>
            </a:endParaRPr>
          </a:p>
          <a:p>
            <a:pPr marL="0" indent="0" algn="r">
              <a:lnSpc>
                <a:spcPct val="110000"/>
              </a:lnSpc>
              <a:buNone/>
            </a:pPr>
            <a:endParaRPr lang="en-US" altLang="ko-KR" sz="3600" b="1" dirty="0">
              <a:solidFill>
                <a:schemeClr val="bg1"/>
              </a:solidFill>
              <a:cs typeface="Arial" pitchFamily="34" charset="0"/>
            </a:endParaRPr>
          </a:p>
        </p:txBody>
      </p:sp>
      <p:sp>
        <p:nvSpPr>
          <p:cNvPr id="9" name="Freeform: Shape 8">
            <a:extLst>
              <a:ext uri="{FF2B5EF4-FFF2-40B4-BE49-F238E27FC236}">
                <a16:creationId xmlns:a16="http://schemas.microsoft.com/office/drawing/2014/main" id="{B9BF7181-2D2A-4A13-B1F2-32E4229D1050}"/>
              </a:ext>
            </a:extLst>
          </p:cNvPr>
          <p:cNvSpPr/>
          <p:nvPr/>
        </p:nvSpPr>
        <p:spPr>
          <a:xfrm>
            <a:off x="317990" y="316523"/>
            <a:ext cx="11556022" cy="6224954"/>
          </a:xfrm>
          <a:custGeom>
            <a:avLst/>
            <a:gdLst>
              <a:gd name="connsiteX0" fmla="*/ 0 w 11556022"/>
              <a:gd name="connsiteY0" fmla="*/ 0 h 6224954"/>
              <a:gd name="connsiteX1" fmla="*/ 11556022 w 11556022"/>
              <a:gd name="connsiteY1" fmla="*/ 0 h 6224954"/>
              <a:gd name="connsiteX2" fmla="*/ 11556022 w 11556022"/>
              <a:gd name="connsiteY2" fmla="*/ 6224954 h 6224954"/>
              <a:gd name="connsiteX3" fmla="*/ 9546663 w 11556022"/>
              <a:gd name="connsiteY3" fmla="*/ 6224954 h 6224954"/>
              <a:gd name="connsiteX4" fmla="*/ 9534806 w 11556022"/>
              <a:gd name="connsiteY4" fmla="*/ 6167809 h 6224954"/>
              <a:gd name="connsiteX5" fmla="*/ 11498877 w 11556022"/>
              <a:gd name="connsiteY5" fmla="*/ 6167809 h 6224954"/>
              <a:gd name="connsiteX6" fmla="*/ 11498877 w 11556022"/>
              <a:gd name="connsiteY6" fmla="*/ 57145 h 6224954"/>
              <a:gd name="connsiteX7" fmla="*/ 57145 w 11556022"/>
              <a:gd name="connsiteY7" fmla="*/ 57145 h 6224954"/>
              <a:gd name="connsiteX8" fmla="*/ 57145 w 11556022"/>
              <a:gd name="connsiteY8" fmla="*/ 6167809 h 6224954"/>
              <a:gd name="connsiteX9" fmla="*/ 7502962 w 11556022"/>
              <a:gd name="connsiteY9" fmla="*/ 6167809 h 6224954"/>
              <a:gd name="connsiteX10" fmla="*/ 7518173 w 11556022"/>
              <a:gd name="connsiteY10" fmla="*/ 6224954 h 6224954"/>
              <a:gd name="connsiteX11" fmla="*/ 0 w 11556022"/>
              <a:gd name="connsiteY11" fmla="*/ 6224954 h 6224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56022" h="6224954">
                <a:moveTo>
                  <a:pt x="0" y="0"/>
                </a:moveTo>
                <a:lnTo>
                  <a:pt x="11556022" y="0"/>
                </a:lnTo>
                <a:lnTo>
                  <a:pt x="11556022" y="6224954"/>
                </a:lnTo>
                <a:lnTo>
                  <a:pt x="9546663" y="6224954"/>
                </a:lnTo>
                <a:lnTo>
                  <a:pt x="9534806" y="6167809"/>
                </a:lnTo>
                <a:lnTo>
                  <a:pt x="11498877" y="6167809"/>
                </a:lnTo>
                <a:lnTo>
                  <a:pt x="11498877" y="57145"/>
                </a:lnTo>
                <a:lnTo>
                  <a:pt x="57145" y="57145"/>
                </a:lnTo>
                <a:lnTo>
                  <a:pt x="57145" y="6167809"/>
                </a:lnTo>
                <a:lnTo>
                  <a:pt x="7502962" y="6167809"/>
                </a:lnTo>
                <a:lnTo>
                  <a:pt x="7518173" y="6224954"/>
                </a:lnTo>
                <a:lnTo>
                  <a:pt x="0" y="622495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0" name="Group 9">
            <a:extLst>
              <a:ext uri="{FF2B5EF4-FFF2-40B4-BE49-F238E27FC236}">
                <a16:creationId xmlns:a16="http://schemas.microsoft.com/office/drawing/2014/main" id="{F06592FB-FE63-4A21-B74C-A7487DA8C9E8}"/>
              </a:ext>
            </a:extLst>
          </p:cNvPr>
          <p:cNvGrpSpPr/>
          <p:nvPr/>
        </p:nvGrpSpPr>
        <p:grpSpPr>
          <a:xfrm>
            <a:off x="9675696" y="5865751"/>
            <a:ext cx="1967086" cy="524542"/>
            <a:chOff x="2265942" y="1258934"/>
            <a:chExt cx="1967086" cy="524542"/>
          </a:xfrm>
        </p:grpSpPr>
        <p:sp>
          <p:nvSpPr>
            <p:cNvPr id="12" name="Freeform: Shape 11">
              <a:extLst>
                <a:ext uri="{FF2B5EF4-FFF2-40B4-BE49-F238E27FC236}">
                  <a16:creationId xmlns:a16="http://schemas.microsoft.com/office/drawing/2014/main" id="{121433AA-3EE4-4EDF-B937-14E381782903}"/>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FFFB35C-3554-403B-869D-16EF2C4FE65B}"/>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799DF6D8-95FB-4B00-8F5A-193E8C9D9655}"/>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E1336A60-ED34-4FCF-A91E-6AAF2409160C}"/>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0AD82BB-FDA7-4755-927C-195DB870489B}"/>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338D3C9-7A25-47E1-99DC-F2F2CE1D05D0}"/>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97424B4-EB89-4A59-A181-CB2CF3D53360}"/>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CC840C2F-47B2-45EB-B86E-9832BC4D18F5}"/>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059DAA3D-E04A-478B-A7D0-FC9B1C7FCFD2}"/>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47633275-263B-4139-A43A-37C6078B6E9D}"/>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7926735A-AF41-44D6-9259-066664502383}"/>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5D940C88-E683-4976-B16C-390E607E2BB6}"/>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438862C-492B-418C-ABBC-1149ED33E8D6}"/>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F2F4A8D3-169D-4ABE-A6FC-468D15ADCD2B}"/>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E87B3D53-696B-482D-84E8-67FA2C5C0F04}"/>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399FECC4-39D8-4391-AC81-453977E4B9A3}"/>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32" name="Group 31">
            <a:extLst>
              <a:ext uri="{FF2B5EF4-FFF2-40B4-BE49-F238E27FC236}">
                <a16:creationId xmlns:a16="http://schemas.microsoft.com/office/drawing/2014/main" id="{A6F6634B-8C18-420A-AF09-7F9F80944037}"/>
              </a:ext>
            </a:extLst>
          </p:cNvPr>
          <p:cNvGrpSpPr/>
          <p:nvPr/>
        </p:nvGrpSpPr>
        <p:grpSpPr>
          <a:xfrm flipH="1">
            <a:off x="7055377" y="748459"/>
            <a:ext cx="2620319" cy="525185"/>
            <a:chOff x="1612709" y="1258934"/>
            <a:chExt cx="2620319" cy="525185"/>
          </a:xfrm>
        </p:grpSpPr>
        <p:sp>
          <p:nvSpPr>
            <p:cNvPr id="33" name="Freeform: Shape 32">
              <a:extLst>
                <a:ext uri="{FF2B5EF4-FFF2-40B4-BE49-F238E27FC236}">
                  <a16:creationId xmlns:a16="http://schemas.microsoft.com/office/drawing/2014/main" id="{02D58B60-5880-4E92-A044-7430A2C2117F}"/>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D0EC47C6-EBE3-4C1E-A4AB-B5F4415A9B0B}"/>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802BE2BE-2C28-4DE5-86A9-1CD6C7F2C458}"/>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598F9906-C511-4734-9A9D-AB9EC4F36F26}"/>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2FF53A54-E01A-4A14-8447-3621485AE11F}"/>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6B66B65A-39C5-4812-A627-CC54BF44ED1C}"/>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FC20550C-E6E5-4FCE-9A36-1B7B1039C7D0}"/>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C4F2D60F-8DD0-4BE7-8A21-CC082DC6A636}"/>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5F998009-69F6-4A4F-94FF-8A5AA5182080}"/>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214DBB4C-1854-4B8F-B36C-BE80BF21031B}"/>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C5589B05-B81F-4E9C-883A-57DABC969831}"/>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CC61CBFE-A327-4058-B857-ADAE286E7461}"/>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C30F9394-132E-48AD-9E3F-D6AC981B243D}"/>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BD7EB169-143A-4139-991A-C9CBB928EFAA}"/>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9EF7271E-8031-4B07-B17E-1930D004155E}"/>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19246561-2EBC-4798-B072-0E11245051B9}"/>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A43371AE-43EB-4D5A-89C7-178F871C05FE}"/>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D009B18-A5DD-443A-8C52-5F3CEB2B007C}"/>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78D2FBFA-CD2D-46C0-8E96-7E8ADC3D7AFB}"/>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89DDC466-54C4-4AF0-85FF-019ADF916FB1}"/>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B4258493-5492-4FC8-872D-B8EA1A9E674E}"/>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2" name="Group 1">
            <a:extLst>
              <a:ext uri="{FF2B5EF4-FFF2-40B4-BE49-F238E27FC236}">
                <a16:creationId xmlns:a16="http://schemas.microsoft.com/office/drawing/2014/main" id="{6237F4E7-414B-4830-BC47-300170F13C49}"/>
              </a:ext>
            </a:extLst>
          </p:cNvPr>
          <p:cNvGrpSpPr/>
          <p:nvPr/>
        </p:nvGrpSpPr>
        <p:grpSpPr>
          <a:xfrm>
            <a:off x="805230" y="480732"/>
            <a:ext cx="6320342" cy="1338828"/>
            <a:chOff x="567105" y="461682"/>
            <a:chExt cx="5974406" cy="1338828"/>
          </a:xfrm>
        </p:grpSpPr>
        <p:sp>
          <p:nvSpPr>
            <p:cNvPr id="54" name="TextBox 53">
              <a:extLst>
                <a:ext uri="{FF2B5EF4-FFF2-40B4-BE49-F238E27FC236}">
                  <a16:creationId xmlns:a16="http://schemas.microsoft.com/office/drawing/2014/main" id="{9B7E67A4-25E9-4397-A5E1-58986F858075}"/>
                </a:ext>
              </a:extLst>
            </p:cNvPr>
            <p:cNvSpPr txBox="1"/>
            <p:nvPr/>
          </p:nvSpPr>
          <p:spPr>
            <a:xfrm>
              <a:off x="567105" y="461682"/>
              <a:ext cx="1134358" cy="1107996"/>
            </a:xfrm>
            <a:prstGeom prst="rect">
              <a:avLst/>
            </a:prstGeom>
            <a:noFill/>
          </p:spPr>
          <p:txBody>
            <a:bodyPr wrap="square" rtlCol="0" anchor="ctr">
              <a:spAutoFit/>
            </a:bodyPr>
            <a:lstStyle/>
            <a:p>
              <a:pPr algn="ctr"/>
              <a:r>
                <a:rPr lang="en-US" altLang="ko-KR" sz="6600" b="1" dirty="0">
                  <a:solidFill>
                    <a:schemeClr val="tx1">
                      <a:lumMod val="50000"/>
                      <a:lumOff val="50000"/>
                    </a:schemeClr>
                  </a:solidFill>
                  <a:cs typeface="Arial" pitchFamily="34" charset="0"/>
                </a:rPr>
                <a:t>01</a:t>
              </a:r>
              <a:endParaRPr lang="ko-KR" altLang="en-US" sz="6600" b="1" dirty="0">
                <a:solidFill>
                  <a:schemeClr val="tx1">
                    <a:lumMod val="50000"/>
                    <a:lumOff val="50000"/>
                  </a:schemeClr>
                </a:solidFill>
                <a:cs typeface="Arial" pitchFamily="34" charset="0"/>
              </a:endParaRPr>
            </a:p>
          </p:txBody>
        </p:sp>
        <p:sp>
          <p:nvSpPr>
            <p:cNvPr id="56" name="TextBox 55">
              <a:extLst>
                <a:ext uri="{FF2B5EF4-FFF2-40B4-BE49-F238E27FC236}">
                  <a16:creationId xmlns:a16="http://schemas.microsoft.com/office/drawing/2014/main" id="{7CE5897F-99A9-4A70-B605-8B9E0F873F54}"/>
                </a:ext>
              </a:extLst>
            </p:cNvPr>
            <p:cNvSpPr txBox="1"/>
            <p:nvPr/>
          </p:nvSpPr>
          <p:spPr>
            <a:xfrm>
              <a:off x="1426876" y="784847"/>
              <a:ext cx="5114635" cy="1015663"/>
            </a:xfrm>
            <a:prstGeom prst="rect">
              <a:avLst/>
            </a:prstGeom>
            <a:noFill/>
          </p:spPr>
          <p:txBody>
            <a:bodyPr wrap="square" rtlCol="0">
              <a:spAutoFit/>
            </a:bodyPr>
            <a:lstStyle/>
            <a:p>
              <a:pPr lvl="0"/>
              <a:r>
                <a:rPr lang="en-US" sz="2000" dirty="0" err="1">
                  <a:solidFill>
                    <a:schemeClr val="bg1"/>
                  </a:solidFill>
                </a:rPr>
                <a:t>Để</a:t>
              </a:r>
              <a:r>
                <a:rPr lang="en-US" sz="2000" dirty="0">
                  <a:solidFill>
                    <a:schemeClr val="bg1"/>
                  </a:solidFill>
                </a:rPr>
                <a:t> </a:t>
              </a:r>
              <a:r>
                <a:rPr lang="en-US" sz="2000" dirty="0" err="1">
                  <a:solidFill>
                    <a:schemeClr val="bg1"/>
                  </a:solidFill>
                </a:rPr>
                <a:t>khai</a:t>
              </a:r>
              <a:r>
                <a:rPr lang="en-US" sz="2000" dirty="0">
                  <a:solidFill>
                    <a:schemeClr val="bg1"/>
                  </a:solidFill>
                </a:rPr>
                <a:t> </a:t>
              </a:r>
              <a:r>
                <a:rPr lang="en-US" sz="2000" dirty="0" err="1">
                  <a:solidFill>
                    <a:schemeClr val="bg1"/>
                  </a:solidFill>
                </a:rPr>
                <a:t>báo</a:t>
              </a:r>
              <a:r>
                <a:rPr lang="en-US" sz="2000" dirty="0">
                  <a:solidFill>
                    <a:schemeClr val="bg1"/>
                  </a:solidFill>
                </a:rPr>
                <a:t> </a:t>
              </a:r>
              <a:r>
                <a:rPr lang="en-US" sz="2000" dirty="0" err="1">
                  <a:solidFill>
                    <a:schemeClr val="bg1"/>
                  </a:solidFill>
                </a:rPr>
                <a:t>một</a:t>
              </a:r>
              <a:r>
                <a:rPr lang="en-US" sz="2000" dirty="0">
                  <a:solidFill>
                    <a:schemeClr val="bg1"/>
                  </a:solidFill>
                </a:rPr>
                <a:t> parent activity ở </a:t>
              </a:r>
              <a:r>
                <a:rPr lang="en-US" sz="2000" b="1" dirty="0" err="1">
                  <a:solidFill>
                    <a:schemeClr val="accent5"/>
                  </a:solidFill>
                </a:rPr>
                <a:t>AndroidManifest</a:t>
              </a:r>
              <a:r>
                <a:rPr lang="en-US" sz="2000" dirty="0">
                  <a:solidFill>
                    <a:schemeClr val="bg1"/>
                  </a:solidFill>
                </a:rPr>
                <a:t> </a:t>
              </a:r>
              <a:r>
                <a:rPr lang="en-US" sz="2000" dirty="0" err="1">
                  <a:solidFill>
                    <a:schemeClr val="bg1"/>
                  </a:solidFill>
                </a:rPr>
                <a:t>chúng</a:t>
              </a:r>
              <a:r>
                <a:rPr lang="en-US" sz="2000" dirty="0">
                  <a:solidFill>
                    <a:schemeClr val="bg1"/>
                  </a:solidFill>
                </a:rPr>
                <a:t> ta them </a:t>
              </a:r>
              <a:r>
                <a:rPr lang="en-US" sz="2000" dirty="0" err="1">
                  <a:solidFill>
                    <a:schemeClr val="bg1"/>
                  </a:solidFill>
                </a:rPr>
                <a:t>thuộc</a:t>
              </a:r>
              <a:r>
                <a:rPr lang="en-US" sz="2000" dirty="0">
                  <a:solidFill>
                    <a:schemeClr val="bg1"/>
                  </a:solidFill>
                </a:rPr>
                <a:t> </a:t>
              </a:r>
              <a:r>
                <a:rPr lang="en-US" sz="2000" dirty="0" err="1">
                  <a:solidFill>
                    <a:schemeClr val="bg1"/>
                  </a:solidFill>
                </a:rPr>
                <a:t>tính</a:t>
              </a:r>
              <a:r>
                <a:rPr lang="en-US" sz="2000" dirty="0">
                  <a:solidFill>
                    <a:schemeClr val="bg1"/>
                  </a:solidFill>
                </a:rPr>
                <a:t> </a:t>
              </a:r>
              <a:r>
                <a:rPr lang="en-US" sz="2000" dirty="0" err="1">
                  <a:solidFill>
                    <a:srgbClr val="00B0F0"/>
                  </a:solidFill>
                </a:rPr>
                <a:t>android:parentActivityName</a:t>
              </a:r>
              <a:r>
                <a:rPr lang="en-US" sz="2000" dirty="0">
                  <a:solidFill>
                    <a:srgbClr val="00B0F0"/>
                  </a:solidFill>
                </a:rPr>
                <a:t> </a:t>
              </a:r>
            </a:p>
          </p:txBody>
        </p:sp>
      </p:grpSp>
      <p:grpSp>
        <p:nvGrpSpPr>
          <p:cNvPr id="57" name="Group 56">
            <a:extLst>
              <a:ext uri="{FF2B5EF4-FFF2-40B4-BE49-F238E27FC236}">
                <a16:creationId xmlns:a16="http://schemas.microsoft.com/office/drawing/2014/main" id="{B3A3722D-5B6C-4DFB-9E40-2BFEFA2C517F}"/>
              </a:ext>
            </a:extLst>
          </p:cNvPr>
          <p:cNvGrpSpPr/>
          <p:nvPr/>
        </p:nvGrpSpPr>
        <p:grpSpPr>
          <a:xfrm flipH="1">
            <a:off x="1540036" y="3314700"/>
            <a:ext cx="5943981" cy="1813314"/>
            <a:chOff x="567105" y="461682"/>
            <a:chExt cx="5943981" cy="1813314"/>
          </a:xfrm>
        </p:grpSpPr>
        <p:sp>
          <p:nvSpPr>
            <p:cNvPr id="58" name="TextBox 57">
              <a:extLst>
                <a:ext uri="{FF2B5EF4-FFF2-40B4-BE49-F238E27FC236}">
                  <a16:creationId xmlns:a16="http://schemas.microsoft.com/office/drawing/2014/main" id="{2469AC60-D77E-47AE-BE6A-0CC5A9117720}"/>
                </a:ext>
              </a:extLst>
            </p:cNvPr>
            <p:cNvSpPr txBox="1"/>
            <p:nvPr/>
          </p:nvSpPr>
          <p:spPr>
            <a:xfrm>
              <a:off x="567105" y="461682"/>
              <a:ext cx="1134358" cy="1107996"/>
            </a:xfrm>
            <a:prstGeom prst="rect">
              <a:avLst/>
            </a:prstGeom>
            <a:noFill/>
          </p:spPr>
          <p:txBody>
            <a:bodyPr wrap="square" rtlCol="0" anchor="ctr">
              <a:spAutoFit/>
            </a:bodyPr>
            <a:lstStyle/>
            <a:p>
              <a:pPr algn="ctr"/>
              <a:r>
                <a:rPr lang="en-US" altLang="ko-KR" sz="6600" b="1" dirty="0">
                  <a:solidFill>
                    <a:schemeClr val="tx1">
                      <a:lumMod val="50000"/>
                      <a:lumOff val="50000"/>
                    </a:schemeClr>
                  </a:solidFill>
                  <a:cs typeface="Arial" pitchFamily="34" charset="0"/>
                </a:rPr>
                <a:t>02</a:t>
              </a:r>
              <a:endParaRPr lang="ko-KR" altLang="en-US" sz="6600" b="1" dirty="0">
                <a:solidFill>
                  <a:schemeClr val="tx1">
                    <a:lumMod val="50000"/>
                    <a:lumOff val="50000"/>
                  </a:schemeClr>
                </a:solidFill>
                <a:cs typeface="Arial" pitchFamily="34" charset="0"/>
              </a:endParaRPr>
            </a:p>
          </p:txBody>
        </p:sp>
        <p:sp>
          <p:nvSpPr>
            <p:cNvPr id="60" name="TextBox 59">
              <a:extLst>
                <a:ext uri="{FF2B5EF4-FFF2-40B4-BE49-F238E27FC236}">
                  <a16:creationId xmlns:a16="http://schemas.microsoft.com/office/drawing/2014/main" id="{7A4D6E30-C3B2-4AFE-A255-11EA4B027185}"/>
                </a:ext>
              </a:extLst>
            </p:cNvPr>
            <p:cNvSpPr txBox="1"/>
            <p:nvPr/>
          </p:nvSpPr>
          <p:spPr>
            <a:xfrm>
              <a:off x="1396451" y="643780"/>
              <a:ext cx="5114635" cy="1631216"/>
            </a:xfrm>
            <a:prstGeom prst="rect">
              <a:avLst/>
            </a:prstGeom>
            <a:noFill/>
          </p:spPr>
          <p:txBody>
            <a:bodyPr wrap="square" rtlCol="0">
              <a:spAutoFit/>
            </a:bodyPr>
            <a:lstStyle/>
            <a:p>
              <a:pPr lvl="0"/>
              <a:r>
                <a:rPr lang="vi-VN" sz="2000" dirty="0">
                  <a:solidFill>
                    <a:schemeClr val="bg2"/>
                  </a:solidFill>
                </a:rPr>
                <a:t>Thuộc tính </a:t>
              </a:r>
              <a:r>
                <a:rPr lang="vi-VN" sz="2000" dirty="0">
                  <a:solidFill>
                    <a:srgbClr val="00B0F0"/>
                  </a:solidFill>
                </a:rPr>
                <a:t>android:parentActivityName </a:t>
              </a:r>
              <a:r>
                <a:rPr lang="vi-VN" sz="2000" dirty="0">
                  <a:solidFill>
                    <a:schemeClr val="bg2"/>
                  </a:solidFill>
                </a:rPr>
                <a:t>được giới hiệu ở android 4.1 ( API 16 ). Để có thể chạy được ở các phiên bản Android củ thì chỉ định ở với thuộc tính </a:t>
              </a:r>
              <a:r>
                <a:rPr lang="vi-VN" sz="2000" dirty="0">
                  <a:solidFill>
                    <a:srgbClr val="00B0F0"/>
                  </a:solidFill>
                </a:rPr>
                <a:t>name-value = “android.support.PARENT_ACTIVITY</a:t>
              </a:r>
              <a:endParaRPr lang="en-US" sz="2000" dirty="0">
                <a:solidFill>
                  <a:srgbClr val="00B0F0"/>
                </a:solidFill>
              </a:endParaRPr>
            </a:p>
          </p:txBody>
        </p:sp>
      </p:grpSp>
    </p:spTree>
    <p:extLst>
      <p:ext uri="{BB962C8B-B14F-4D97-AF65-F5344CB8AC3E}">
        <p14:creationId xmlns:p14="http://schemas.microsoft.com/office/powerpoint/2010/main" val="8852429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BE4349-7803-4B97-B8FB-DF0580ABFECA}"/>
              </a:ext>
            </a:extLst>
          </p:cNvPr>
          <p:cNvSpPr txBox="1"/>
          <p:nvPr/>
        </p:nvSpPr>
        <p:spPr>
          <a:xfrm>
            <a:off x="753483" y="929619"/>
            <a:ext cx="3920882" cy="646331"/>
          </a:xfrm>
          <a:prstGeom prst="rect">
            <a:avLst/>
          </a:prstGeom>
          <a:noFill/>
        </p:spPr>
        <p:txBody>
          <a:bodyPr wrap="square" rtlCol="0" anchor="ctr">
            <a:spAutoFit/>
          </a:bodyPr>
          <a:lstStyle/>
          <a:p>
            <a:r>
              <a:rPr lang="en-US" sz="3600" dirty="0" err="1">
                <a:solidFill>
                  <a:schemeClr val="bg2"/>
                </a:solidFill>
              </a:rPr>
              <a:t>Thêm</a:t>
            </a:r>
            <a:r>
              <a:rPr lang="en-US" sz="3600" dirty="0">
                <a:solidFill>
                  <a:schemeClr val="bg2"/>
                </a:solidFill>
              </a:rPr>
              <a:t> Up Action</a:t>
            </a:r>
            <a:endParaRPr lang="ko-KR" altLang="en-US" sz="3600" dirty="0">
              <a:solidFill>
                <a:schemeClr val="bg2"/>
              </a:solidFill>
              <a:latin typeface="+mj-lt"/>
              <a:cs typeface="Arial" pitchFamily="34" charset="0"/>
            </a:endParaRPr>
          </a:p>
        </p:txBody>
      </p:sp>
      <p:grpSp>
        <p:nvGrpSpPr>
          <p:cNvPr id="4" name="Group 3">
            <a:extLst>
              <a:ext uri="{FF2B5EF4-FFF2-40B4-BE49-F238E27FC236}">
                <a16:creationId xmlns:a16="http://schemas.microsoft.com/office/drawing/2014/main" id="{EBC48CDA-9273-4835-A563-A857890CF633}"/>
              </a:ext>
            </a:extLst>
          </p:cNvPr>
          <p:cNvGrpSpPr/>
          <p:nvPr/>
        </p:nvGrpSpPr>
        <p:grpSpPr>
          <a:xfrm rot="16200000" flipH="1">
            <a:off x="2458686" y="4082555"/>
            <a:ext cx="3634011" cy="1097280"/>
            <a:chOff x="8230329" y="5360525"/>
            <a:chExt cx="3634011" cy="1097280"/>
          </a:xfrm>
        </p:grpSpPr>
        <p:sp>
          <p:nvSpPr>
            <p:cNvPr id="5" name="Rectangle 4">
              <a:extLst>
                <a:ext uri="{FF2B5EF4-FFF2-40B4-BE49-F238E27FC236}">
                  <a16:creationId xmlns:a16="http://schemas.microsoft.com/office/drawing/2014/main" id="{0C0FBFAD-1E73-4C66-9F6C-A93570B891D2}"/>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A1783348-BEB2-46EF-90AC-A09B005C5E39}"/>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0C27D996-EA15-4F18-91A7-B7E73D8FA8F1}"/>
              </a:ext>
            </a:extLst>
          </p:cNvPr>
          <p:cNvGrpSpPr/>
          <p:nvPr/>
        </p:nvGrpSpPr>
        <p:grpSpPr>
          <a:xfrm rot="16200000" flipV="1">
            <a:off x="-701217" y="1737213"/>
            <a:ext cx="3643536" cy="1106806"/>
            <a:chOff x="8230329" y="5360525"/>
            <a:chExt cx="3643536" cy="1106806"/>
          </a:xfrm>
        </p:grpSpPr>
        <p:sp>
          <p:nvSpPr>
            <p:cNvPr id="8" name="Rectangle 7">
              <a:extLst>
                <a:ext uri="{FF2B5EF4-FFF2-40B4-BE49-F238E27FC236}">
                  <a16:creationId xmlns:a16="http://schemas.microsoft.com/office/drawing/2014/main" id="{B3421790-AAB9-4CEA-8E98-CB374F0997F2}"/>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8ED6B56-F42B-4352-B069-16123A3CC05F}"/>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947B9B2B-BFB2-4E43-A029-E5AA021FAA93}"/>
              </a:ext>
            </a:extLst>
          </p:cNvPr>
          <p:cNvGrpSpPr/>
          <p:nvPr/>
        </p:nvGrpSpPr>
        <p:grpSpPr>
          <a:xfrm>
            <a:off x="6045057" y="1252784"/>
            <a:ext cx="5707152" cy="1079534"/>
            <a:chOff x="6127001" y="975256"/>
            <a:chExt cx="5707152" cy="1079534"/>
          </a:xfrm>
        </p:grpSpPr>
        <p:sp>
          <p:nvSpPr>
            <p:cNvPr id="12" name="TextBox 11">
              <a:extLst>
                <a:ext uri="{FF2B5EF4-FFF2-40B4-BE49-F238E27FC236}">
                  <a16:creationId xmlns:a16="http://schemas.microsoft.com/office/drawing/2014/main" id="{BB460F40-EBDE-423A-BA07-864A05CE8010}"/>
                </a:ext>
              </a:extLst>
            </p:cNvPr>
            <p:cNvSpPr txBox="1"/>
            <p:nvPr/>
          </p:nvSpPr>
          <p:spPr>
            <a:xfrm>
              <a:off x="6127001" y="975256"/>
              <a:ext cx="1431024" cy="1015663"/>
            </a:xfrm>
            <a:prstGeom prst="rect">
              <a:avLst/>
            </a:prstGeom>
            <a:noFill/>
          </p:spPr>
          <p:txBody>
            <a:bodyPr wrap="square" lIns="108000" rIns="108000" rtlCol="0">
              <a:spAutoFit/>
            </a:bodyPr>
            <a:lstStyle/>
            <a:p>
              <a:pPr algn="ctr"/>
              <a:r>
                <a:rPr lang="en-US" altLang="ko-KR" sz="6000" b="1" dirty="0">
                  <a:solidFill>
                    <a:schemeClr val="tx1">
                      <a:lumMod val="50000"/>
                      <a:lumOff val="50000"/>
                    </a:schemeClr>
                  </a:solidFill>
                  <a:cs typeface="Arial" pitchFamily="34" charset="0"/>
                </a:rPr>
                <a:t>01</a:t>
              </a:r>
              <a:endParaRPr lang="ko-KR" altLang="en-US" sz="6000" b="1" dirty="0">
                <a:solidFill>
                  <a:schemeClr val="tx1">
                    <a:lumMod val="50000"/>
                    <a:lumOff val="50000"/>
                  </a:schemeClr>
                </a:solidFill>
                <a:cs typeface="Arial" pitchFamily="34" charset="0"/>
              </a:endParaRPr>
            </a:p>
          </p:txBody>
        </p:sp>
        <p:sp>
          <p:nvSpPr>
            <p:cNvPr id="13" name="TextBox 12">
              <a:extLst>
                <a:ext uri="{FF2B5EF4-FFF2-40B4-BE49-F238E27FC236}">
                  <a16:creationId xmlns:a16="http://schemas.microsoft.com/office/drawing/2014/main" id="{97DD0D1B-E5C4-42C4-9379-3E96859B2F02}"/>
                </a:ext>
              </a:extLst>
            </p:cNvPr>
            <p:cNvSpPr txBox="1"/>
            <p:nvPr/>
          </p:nvSpPr>
          <p:spPr>
            <a:xfrm>
              <a:off x="7172313" y="1131460"/>
              <a:ext cx="4661840" cy="923330"/>
            </a:xfrm>
            <a:prstGeom prst="rect">
              <a:avLst/>
            </a:prstGeom>
            <a:noFill/>
          </p:spPr>
          <p:txBody>
            <a:bodyPr wrap="square" rtlCol="0">
              <a:spAutoFit/>
            </a:bodyPr>
            <a:lstStyle/>
            <a:p>
              <a:pPr lvl="0"/>
              <a:r>
                <a:rPr lang="en-US" dirty="0" err="1">
                  <a:solidFill>
                    <a:schemeClr val="bg1"/>
                  </a:solidFill>
                </a:rPr>
                <a:t>Để</a:t>
              </a:r>
              <a:r>
                <a:rPr lang="en-US" dirty="0">
                  <a:solidFill>
                    <a:schemeClr val="bg1"/>
                  </a:solidFill>
                </a:rPr>
                <a:t> </a:t>
              </a:r>
              <a:r>
                <a:rPr lang="en-US" dirty="0" err="1">
                  <a:solidFill>
                    <a:schemeClr val="bg1"/>
                  </a:solidFill>
                </a:rPr>
                <a:t>khai</a:t>
              </a:r>
              <a:r>
                <a:rPr lang="en-US" dirty="0">
                  <a:solidFill>
                    <a:schemeClr val="bg1"/>
                  </a:solidFill>
                </a:rPr>
                <a:t> </a:t>
              </a:r>
              <a:r>
                <a:rPr lang="en-US" dirty="0" err="1">
                  <a:solidFill>
                    <a:schemeClr val="bg1"/>
                  </a:solidFill>
                </a:rPr>
                <a:t>báo</a:t>
              </a:r>
              <a:r>
                <a:rPr lang="en-US" dirty="0">
                  <a:solidFill>
                    <a:schemeClr val="bg1"/>
                  </a:solidFill>
                </a:rPr>
                <a:t> </a:t>
              </a:r>
              <a:r>
                <a:rPr lang="en-US" dirty="0" err="1">
                  <a:solidFill>
                    <a:schemeClr val="bg1"/>
                  </a:solidFill>
                </a:rPr>
                <a:t>một</a:t>
              </a:r>
              <a:r>
                <a:rPr lang="en-US" dirty="0">
                  <a:solidFill>
                    <a:schemeClr val="bg1"/>
                  </a:solidFill>
                </a:rPr>
                <a:t> parent activity ở </a:t>
              </a:r>
              <a:r>
                <a:rPr lang="en-US" b="1" dirty="0" err="1">
                  <a:solidFill>
                    <a:schemeClr val="accent5"/>
                  </a:solidFill>
                </a:rPr>
                <a:t>AndroidManifest</a:t>
              </a:r>
              <a:r>
                <a:rPr lang="en-US" dirty="0">
                  <a:solidFill>
                    <a:schemeClr val="bg1"/>
                  </a:solidFill>
                </a:rPr>
                <a:t> </a:t>
              </a:r>
              <a:r>
                <a:rPr lang="en-US" dirty="0" err="1">
                  <a:solidFill>
                    <a:schemeClr val="bg1"/>
                  </a:solidFill>
                </a:rPr>
                <a:t>chúng</a:t>
              </a:r>
              <a:r>
                <a:rPr lang="en-US" dirty="0">
                  <a:solidFill>
                    <a:schemeClr val="bg1"/>
                  </a:solidFill>
                </a:rPr>
                <a:t> ta them </a:t>
              </a:r>
              <a:r>
                <a:rPr lang="en-US" dirty="0" err="1">
                  <a:solidFill>
                    <a:schemeClr val="bg1"/>
                  </a:solidFill>
                </a:rPr>
                <a:t>thuộc</a:t>
              </a:r>
              <a:r>
                <a:rPr lang="en-US" dirty="0">
                  <a:solidFill>
                    <a:schemeClr val="bg1"/>
                  </a:solidFill>
                </a:rPr>
                <a:t> </a:t>
              </a:r>
              <a:r>
                <a:rPr lang="en-US" dirty="0" err="1">
                  <a:solidFill>
                    <a:schemeClr val="bg1"/>
                  </a:solidFill>
                </a:rPr>
                <a:t>tính</a:t>
              </a:r>
              <a:r>
                <a:rPr lang="en-US" dirty="0">
                  <a:solidFill>
                    <a:schemeClr val="bg1"/>
                  </a:solidFill>
                </a:rPr>
                <a:t> </a:t>
              </a:r>
              <a:r>
                <a:rPr lang="en-US" dirty="0" err="1">
                  <a:solidFill>
                    <a:srgbClr val="00B0F0"/>
                  </a:solidFill>
                </a:rPr>
                <a:t>android:parentActivityName</a:t>
              </a:r>
              <a:r>
                <a:rPr lang="en-US" dirty="0">
                  <a:solidFill>
                    <a:srgbClr val="00B0F0"/>
                  </a:solidFill>
                </a:rPr>
                <a:t> </a:t>
              </a:r>
            </a:p>
          </p:txBody>
        </p:sp>
      </p:grpSp>
      <p:grpSp>
        <p:nvGrpSpPr>
          <p:cNvPr id="14" name="Group 13">
            <a:extLst>
              <a:ext uri="{FF2B5EF4-FFF2-40B4-BE49-F238E27FC236}">
                <a16:creationId xmlns:a16="http://schemas.microsoft.com/office/drawing/2014/main" id="{939621AE-5F71-4855-85B7-5D956E9ECC6C}"/>
              </a:ext>
            </a:extLst>
          </p:cNvPr>
          <p:cNvGrpSpPr/>
          <p:nvPr/>
        </p:nvGrpSpPr>
        <p:grpSpPr>
          <a:xfrm>
            <a:off x="6045057" y="3303837"/>
            <a:ext cx="5707152" cy="1718919"/>
            <a:chOff x="6127001" y="975256"/>
            <a:chExt cx="5707152" cy="1718919"/>
          </a:xfrm>
        </p:grpSpPr>
        <p:sp>
          <p:nvSpPr>
            <p:cNvPr id="15" name="TextBox 14">
              <a:extLst>
                <a:ext uri="{FF2B5EF4-FFF2-40B4-BE49-F238E27FC236}">
                  <a16:creationId xmlns:a16="http://schemas.microsoft.com/office/drawing/2014/main" id="{614F6A9D-3B83-4FA3-A3CB-E7763DE2648C}"/>
                </a:ext>
              </a:extLst>
            </p:cNvPr>
            <p:cNvSpPr txBox="1"/>
            <p:nvPr/>
          </p:nvSpPr>
          <p:spPr>
            <a:xfrm>
              <a:off x="6127001" y="975256"/>
              <a:ext cx="1431024" cy="1015663"/>
            </a:xfrm>
            <a:prstGeom prst="rect">
              <a:avLst/>
            </a:prstGeom>
            <a:noFill/>
          </p:spPr>
          <p:txBody>
            <a:bodyPr wrap="square" lIns="108000" rIns="108000" rtlCol="0">
              <a:spAutoFit/>
            </a:bodyPr>
            <a:lstStyle/>
            <a:p>
              <a:pPr algn="ctr"/>
              <a:r>
                <a:rPr lang="en-US" altLang="ko-KR" sz="6000" b="1" dirty="0">
                  <a:solidFill>
                    <a:schemeClr val="tx1">
                      <a:lumMod val="50000"/>
                      <a:lumOff val="50000"/>
                    </a:schemeClr>
                  </a:solidFill>
                  <a:cs typeface="Arial" pitchFamily="34" charset="0"/>
                </a:rPr>
                <a:t>02</a:t>
              </a:r>
              <a:endParaRPr lang="ko-KR" altLang="en-US" sz="6000" b="1" dirty="0">
                <a:solidFill>
                  <a:schemeClr val="tx1">
                    <a:lumMod val="50000"/>
                    <a:lumOff val="50000"/>
                  </a:schemeClr>
                </a:solidFill>
                <a:cs typeface="Arial" pitchFamily="34" charset="0"/>
              </a:endParaRPr>
            </a:p>
          </p:txBody>
        </p:sp>
        <p:sp>
          <p:nvSpPr>
            <p:cNvPr id="16" name="TextBox 15">
              <a:extLst>
                <a:ext uri="{FF2B5EF4-FFF2-40B4-BE49-F238E27FC236}">
                  <a16:creationId xmlns:a16="http://schemas.microsoft.com/office/drawing/2014/main" id="{2F798725-1723-4A96-941C-358AA4FB073D}"/>
                </a:ext>
              </a:extLst>
            </p:cNvPr>
            <p:cNvSpPr txBox="1"/>
            <p:nvPr/>
          </p:nvSpPr>
          <p:spPr>
            <a:xfrm>
              <a:off x="7172313" y="1216847"/>
              <a:ext cx="4661840" cy="1477328"/>
            </a:xfrm>
            <a:prstGeom prst="rect">
              <a:avLst/>
            </a:prstGeom>
            <a:noFill/>
          </p:spPr>
          <p:txBody>
            <a:bodyPr wrap="square" rtlCol="0">
              <a:spAutoFit/>
            </a:bodyPr>
            <a:lstStyle/>
            <a:p>
              <a:pPr lvl="0"/>
              <a:r>
                <a:rPr lang="vi-VN" dirty="0">
                  <a:solidFill>
                    <a:schemeClr val="bg2"/>
                  </a:solidFill>
                </a:rPr>
                <a:t>Thuộc tính </a:t>
              </a:r>
              <a:r>
                <a:rPr lang="vi-VN" dirty="0">
                  <a:solidFill>
                    <a:srgbClr val="00B0F0"/>
                  </a:solidFill>
                </a:rPr>
                <a:t>android:parentActivityName </a:t>
              </a:r>
              <a:r>
                <a:rPr lang="vi-VN" dirty="0">
                  <a:solidFill>
                    <a:schemeClr val="bg2"/>
                  </a:solidFill>
                </a:rPr>
                <a:t>được giới hiệu ở android 4.1 ( API 16 ). Để có thể chạy được ở các phiên bản Android củ thì chỉ định ở với thuộc tính </a:t>
              </a:r>
              <a:r>
                <a:rPr lang="vi-VN" dirty="0">
                  <a:solidFill>
                    <a:srgbClr val="00B0F0"/>
                  </a:solidFill>
                </a:rPr>
                <a:t>name-value = “android.support.PARENT_ACTIVITY</a:t>
              </a:r>
              <a:endParaRPr lang="en-US" dirty="0">
                <a:solidFill>
                  <a:srgbClr val="00B0F0"/>
                </a:solidFill>
              </a:endParaRPr>
            </a:p>
          </p:txBody>
        </p:sp>
      </p:grpSp>
    </p:spTree>
    <p:extLst>
      <p:ext uri="{BB962C8B-B14F-4D97-AF65-F5344CB8AC3E}">
        <p14:creationId xmlns:p14="http://schemas.microsoft.com/office/powerpoint/2010/main" val="18516177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6">
            <a:extLst>
              <a:ext uri="{FF2B5EF4-FFF2-40B4-BE49-F238E27FC236}">
                <a16:creationId xmlns:a16="http://schemas.microsoft.com/office/drawing/2014/main" id="{C8B5D1BF-6374-49BD-A054-4F5A89AB76CA}"/>
              </a:ext>
            </a:extLst>
          </p:cNvPr>
          <p:cNvPicPr>
            <a:picLocks noChangeAspect="1"/>
          </p:cNvPicPr>
          <p:nvPr/>
        </p:nvPicPr>
        <p:blipFill>
          <a:blip r:embed="rId2"/>
          <a:stretch>
            <a:fillRect/>
          </a:stretch>
        </p:blipFill>
        <p:spPr>
          <a:xfrm>
            <a:off x="4234903" y="1728831"/>
            <a:ext cx="4850374" cy="3400338"/>
          </a:xfrm>
          <a:prstGeom prst="rect">
            <a:avLst/>
          </a:prstGeom>
        </p:spPr>
      </p:pic>
      <p:sp>
        <p:nvSpPr>
          <p:cNvPr id="4" name="Rectangle 2">
            <a:extLst>
              <a:ext uri="{FF2B5EF4-FFF2-40B4-BE49-F238E27FC236}">
                <a16:creationId xmlns:a16="http://schemas.microsoft.com/office/drawing/2014/main" id="{ED315F71-BCFD-49E7-B1BF-48B091A03AFC}"/>
              </a:ext>
            </a:extLst>
          </p:cNvPr>
          <p:cNvSpPr/>
          <p:nvPr/>
        </p:nvSpPr>
        <p:spPr>
          <a:xfrm>
            <a:off x="7115903" y="329743"/>
            <a:ext cx="4752528" cy="7589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5" name="Hình chữ nhật 4">
            <a:extLst>
              <a:ext uri="{FF2B5EF4-FFF2-40B4-BE49-F238E27FC236}">
                <a16:creationId xmlns:a16="http://schemas.microsoft.com/office/drawing/2014/main" id="{BD4E38FA-3EE8-46B4-9D89-B9A579010B19}"/>
              </a:ext>
            </a:extLst>
          </p:cNvPr>
          <p:cNvSpPr/>
          <p:nvPr/>
        </p:nvSpPr>
        <p:spPr>
          <a:xfrm>
            <a:off x="7115903" y="478373"/>
            <a:ext cx="4664279" cy="461665"/>
          </a:xfrm>
          <a:prstGeom prst="rect">
            <a:avLst/>
          </a:prstGeom>
        </p:spPr>
        <p:txBody>
          <a:bodyPr wrap="square">
            <a:spAutoFit/>
          </a:bodyPr>
          <a:lstStyle/>
          <a:p>
            <a:pPr algn="ctr"/>
            <a:r>
              <a:rPr lang="en-US" sz="2400" b="1" i="1" dirty="0" err="1">
                <a:solidFill>
                  <a:schemeClr val="accent5"/>
                </a:solidFill>
              </a:rPr>
              <a:t>ActionBar</a:t>
            </a:r>
            <a:endParaRPr lang="en-US" sz="2400" b="1" i="1" dirty="0">
              <a:solidFill>
                <a:schemeClr val="accent5"/>
              </a:solidFill>
            </a:endParaRPr>
          </a:p>
        </p:txBody>
      </p:sp>
    </p:spTree>
    <p:extLst>
      <p:ext uri="{BB962C8B-B14F-4D97-AF65-F5344CB8AC3E}">
        <p14:creationId xmlns:p14="http://schemas.microsoft.com/office/powerpoint/2010/main" val="1338062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B84EE0-642F-43F4-9F44-E72ACD364095}"/>
              </a:ext>
            </a:extLst>
          </p:cNvPr>
          <p:cNvSpPr txBox="1"/>
          <p:nvPr/>
        </p:nvSpPr>
        <p:spPr>
          <a:xfrm>
            <a:off x="753483" y="929619"/>
            <a:ext cx="3920882" cy="646331"/>
          </a:xfrm>
          <a:prstGeom prst="rect">
            <a:avLst/>
          </a:prstGeom>
          <a:noFill/>
        </p:spPr>
        <p:txBody>
          <a:bodyPr wrap="square" rtlCol="0" anchor="ctr">
            <a:spAutoFit/>
          </a:bodyPr>
          <a:lstStyle/>
          <a:p>
            <a:r>
              <a:rPr lang="en-US" sz="3600" dirty="0" err="1">
                <a:solidFill>
                  <a:schemeClr val="bg2"/>
                </a:solidFill>
              </a:rPr>
              <a:t>Hiện</a:t>
            </a:r>
            <a:r>
              <a:rPr lang="en-US" sz="3600" dirty="0">
                <a:solidFill>
                  <a:schemeClr val="bg2"/>
                </a:solidFill>
              </a:rPr>
              <a:t> Up Button </a:t>
            </a:r>
            <a:endParaRPr lang="ko-KR" altLang="en-US" sz="3600" dirty="0">
              <a:solidFill>
                <a:schemeClr val="bg2"/>
              </a:solidFill>
              <a:latin typeface="+mj-lt"/>
              <a:cs typeface="Arial" pitchFamily="34" charset="0"/>
            </a:endParaRPr>
          </a:p>
        </p:txBody>
      </p:sp>
      <p:grpSp>
        <p:nvGrpSpPr>
          <p:cNvPr id="4" name="Group 3">
            <a:extLst>
              <a:ext uri="{FF2B5EF4-FFF2-40B4-BE49-F238E27FC236}">
                <a16:creationId xmlns:a16="http://schemas.microsoft.com/office/drawing/2014/main" id="{CB44B4B7-87AB-4B52-946A-D78EC560DAD9}"/>
              </a:ext>
            </a:extLst>
          </p:cNvPr>
          <p:cNvGrpSpPr/>
          <p:nvPr/>
        </p:nvGrpSpPr>
        <p:grpSpPr>
          <a:xfrm rot="16200000" flipH="1">
            <a:off x="2458686" y="4082555"/>
            <a:ext cx="3634011" cy="1097280"/>
            <a:chOff x="8230329" y="5360525"/>
            <a:chExt cx="3634011" cy="1097280"/>
          </a:xfrm>
        </p:grpSpPr>
        <p:sp>
          <p:nvSpPr>
            <p:cNvPr id="5" name="Rectangle 4">
              <a:extLst>
                <a:ext uri="{FF2B5EF4-FFF2-40B4-BE49-F238E27FC236}">
                  <a16:creationId xmlns:a16="http://schemas.microsoft.com/office/drawing/2014/main" id="{E58330B9-4BF2-4E46-A0C0-466E71FDF8EA}"/>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350B417-0428-48BE-9BD0-CD41F0DE4418}"/>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B2CEB2D0-6707-43C3-BD74-0598C2F92FD0}"/>
              </a:ext>
            </a:extLst>
          </p:cNvPr>
          <p:cNvGrpSpPr/>
          <p:nvPr/>
        </p:nvGrpSpPr>
        <p:grpSpPr>
          <a:xfrm rot="16200000" flipV="1">
            <a:off x="-701217" y="1737213"/>
            <a:ext cx="3643536" cy="1106806"/>
            <a:chOff x="8230329" y="5360525"/>
            <a:chExt cx="3643536" cy="1106806"/>
          </a:xfrm>
        </p:grpSpPr>
        <p:sp>
          <p:nvSpPr>
            <p:cNvPr id="8" name="Rectangle 7">
              <a:extLst>
                <a:ext uri="{FF2B5EF4-FFF2-40B4-BE49-F238E27FC236}">
                  <a16:creationId xmlns:a16="http://schemas.microsoft.com/office/drawing/2014/main" id="{8DACF3ED-3CB3-442F-82B6-003839BF9365}"/>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7410548-2357-4716-9C90-94A05ABEB192}"/>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FD85137C-D86F-467C-B639-E01A05E3F724}"/>
              </a:ext>
            </a:extLst>
          </p:cNvPr>
          <p:cNvSpPr/>
          <p:nvPr/>
        </p:nvSpPr>
        <p:spPr>
          <a:xfrm>
            <a:off x="5220749" y="1259993"/>
            <a:ext cx="6096000" cy="923330"/>
          </a:xfrm>
          <a:prstGeom prst="rect">
            <a:avLst/>
          </a:prstGeom>
        </p:spPr>
        <p:txBody>
          <a:bodyPr>
            <a:spAutoFit/>
          </a:bodyPr>
          <a:lstStyle/>
          <a:p>
            <a:pPr lvl="0"/>
            <a:r>
              <a:rPr lang="vi-VN" dirty="0">
                <a:solidFill>
                  <a:schemeClr val="bg2"/>
                </a:solidFill>
              </a:rPr>
              <a:t>Để mở Up Button cho Activity có Parent Activity thì chúng ta sẽ gọi phương thức setDisplayHomeAsUpEnable() của AppBar</a:t>
            </a:r>
            <a:endParaRPr lang="en-US" dirty="0">
              <a:solidFill>
                <a:schemeClr val="bg2"/>
              </a:solidFill>
            </a:endParaRPr>
          </a:p>
        </p:txBody>
      </p:sp>
      <p:pic>
        <p:nvPicPr>
          <p:cNvPr id="17" name="Hình ảnh 4">
            <a:extLst>
              <a:ext uri="{FF2B5EF4-FFF2-40B4-BE49-F238E27FC236}">
                <a16:creationId xmlns:a16="http://schemas.microsoft.com/office/drawing/2014/main" id="{8EEC4F05-578E-4AFF-B0DF-6D541AC90971}"/>
              </a:ext>
            </a:extLst>
          </p:cNvPr>
          <p:cNvPicPr>
            <a:picLocks noChangeAspect="1"/>
          </p:cNvPicPr>
          <p:nvPr/>
        </p:nvPicPr>
        <p:blipFill>
          <a:blip r:embed="rId2"/>
          <a:stretch>
            <a:fillRect/>
          </a:stretch>
        </p:blipFill>
        <p:spPr>
          <a:xfrm>
            <a:off x="5343607" y="2398423"/>
            <a:ext cx="5163271" cy="2567670"/>
          </a:xfrm>
          <a:prstGeom prst="rect">
            <a:avLst/>
          </a:prstGeom>
        </p:spPr>
      </p:pic>
    </p:spTree>
    <p:extLst>
      <p:ext uri="{BB962C8B-B14F-4D97-AF65-F5344CB8AC3E}">
        <p14:creationId xmlns:p14="http://schemas.microsoft.com/office/powerpoint/2010/main" val="2805936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99F1BC-CE84-435B-B27B-4E7707EEB81F}"/>
              </a:ext>
            </a:extLst>
          </p:cNvPr>
          <p:cNvSpPr txBox="1"/>
          <p:nvPr/>
        </p:nvSpPr>
        <p:spPr>
          <a:xfrm>
            <a:off x="753483" y="652620"/>
            <a:ext cx="3920882" cy="1200329"/>
          </a:xfrm>
          <a:prstGeom prst="rect">
            <a:avLst/>
          </a:prstGeom>
          <a:noFill/>
        </p:spPr>
        <p:txBody>
          <a:bodyPr wrap="square" rtlCol="0" anchor="ctr">
            <a:spAutoFit/>
          </a:bodyPr>
          <a:lstStyle/>
          <a:p>
            <a:r>
              <a:rPr lang="en-US" sz="3600" dirty="0">
                <a:solidFill>
                  <a:schemeClr val="bg2"/>
                </a:solidFill>
              </a:rPr>
              <a:t>Action View </a:t>
            </a:r>
            <a:r>
              <a:rPr lang="en-US" sz="3600" dirty="0" err="1">
                <a:solidFill>
                  <a:schemeClr val="bg2"/>
                </a:solidFill>
              </a:rPr>
              <a:t>Và</a:t>
            </a:r>
            <a:r>
              <a:rPr lang="en-US" sz="3600" dirty="0">
                <a:solidFill>
                  <a:schemeClr val="bg2"/>
                </a:solidFill>
              </a:rPr>
              <a:t> Action Provider</a:t>
            </a:r>
            <a:endParaRPr lang="ko-KR" altLang="en-US" sz="3600" dirty="0">
              <a:solidFill>
                <a:schemeClr val="bg2"/>
              </a:solidFill>
              <a:latin typeface="+mj-lt"/>
              <a:cs typeface="Arial" pitchFamily="34" charset="0"/>
            </a:endParaRPr>
          </a:p>
        </p:txBody>
      </p:sp>
      <p:grpSp>
        <p:nvGrpSpPr>
          <p:cNvPr id="4" name="Group 3">
            <a:extLst>
              <a:ext uri="{FF2B5EF4-FFF2-40B4-BE49-F238E27FC236}">
                <a16:creationId xmlns:a16="http://schemas.microsoft.com/office/drawing/2014/main" id="{45D9620D-E412-4842-B1C1-909C766B9ACF}"/>
              </a:ext>
            </a:extLst>
          </p:cNvPr>
          <p:cNvGrpSpPr/>
          <p:nvPr/>
        </p:nvGrpSpPr>
        <p:grpSpPr>
          <a:xfrm rot="16200000" flipH="1">
            <a:off x="2458686" y="4082555"/>
            <a:ext cx="3634011" cy="1097280"/>
            <a:chOff x="8230329" y="5360525"/>
            <a:chExt cx="3634011" cy="1097280"/>
          </a:xfrm>
        </p:grpSpPr>
        <p:sp>
          <p:nvSpPr>
            <p:cNvPr id="5" name="Rectangle 4">
              <a:extLst>
                <a:ext uri="{FF2B5EF4-FFF2-40B4-BE49-F238E27FC236}">
                  <a16:creationId xmlns:a16="http://schemas.microsoft.com/office/drawing/2014/main" id="{94F63008-5794-4C99-9502-FAC223F4B081}"/>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67822004-CABB-4D14-A18F-20CEBEEFE54F}"/>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5EB7DED4-FF60-410A-A480-E6EF57E3E7B4}"/>
              </a:ext>
            </a:extLst>
          </p:cNvPr>
          <p:cNvGrpSpPr/>
          <p:nvPr/>
        </p:nvGrpSpPr>
        <p:grpSpPr>
          <a:xfrm rot="16200000" flipV="1">
            <a:off x="-701217" y="1737213"/>
            <a:ext cx="3643536" cy="1106806"/>
            <a:chOff x="8230329" y="5360525"/>
            <a:chExt cx="3643536" cy="1106806"/>
          </a:xfrm>
        </p:grpSpPr>
        <p:sp>
          <p:nvSpPr>
            <p:cNvPr id="8" name="Rectangle 7">
              <a:extLst>
                <a:ext uri="{FF2B5EF4-FFF2-40B4-BE49-F238E27FC236}">
                  <a16:creationId xmlns:a16="http://schemas.microsoft.com/office/drawing/2014/main" id="{AB0439D1-EEDF-4854-B77D-A07F4BC64AB8}"/>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C9AFF8D-6FC6-444F-BC64-6E6E7CD6C4A7}"/>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F18244E0-FFE3-4528-804E-90906E9979C9}"/>
              </a:ext>
            </a:extLst>
          </p:cNvPr>
          <p:cNvGrpSpPr/>
          <p:nvPr/>
        </p:nvGrpSpPr>
        <p:grpSpPr>
          <a:xfrm>
            <a:off x="6096000" y="560288"/>
            <a:ext cx="5728914" cy="1049182"/>
            <a:chOff x="6127001" y="975256"/>
            <a:chExt cx="5728914" cy="1049182"/>
          </a:xfrm>
        </p:grpSpPr>
        <p:sp>
          <p:nvSpPr>
            <p:cNvPr id="11" name="TextBox 10">
              <a:extLst>
                <a:ext uri="{FF2B5EF4-FFF2-40B4-BE49-F238E27FC236}">
                  <a16:creationId xmlns:a16="http://schemas.microsoft.com/office/drawing/2014/main" id="{A3D862A9-1142-40F7-9A8F-13715F144286}"/>
                </a:ext>
              </a:extLst>
            </p:cNvPr>
            <p:cNvSpPr txBox="1"/>
            <p:nvPr/>
          </p:nvSpPr>
          <p:spPr>
            <a:xfrm>
              <a:off x="6127001" y="975256"/>
              <a:ext cx="1431024" cy="1015663"/>
            </a:xfrm>
            <a:prstGeom prst="rect">
              <a:avLst/>
            </a:prstGeom>
            <a:noFill/>
          </p:spPr>
          <p:txBody>
            <a:bodyPr wrap="square" lIns="108000" rIns="108000" rtlCol="0">
              <a:spAutoFit/>
            </a:bodyPr>
            <a:lstStyle/>
            <a:p>
              <a:pPr algn="ctr"/>
              <a:r>
                <a:rPr lang="en-US" altLang="ko-KR" sz="6000" b="1" dirty="0">
                  <a:solidFill>
                    <a:schemeClr val="tx1">
                      <a:lumMod val="50000"/>
                      <a:lumOff val="50000"/>
                    </a:schemeClr>
                  </a:solidFill>
                  <a:cs typeface="Arial" pitchFamily="34" charset="0"/>
                </a:rPr>
                <a:t>01</a:t>
              </a:r>
              <a:endParaRPr lang="ko-KR" altLang="en-US" sz="6000" b="1" dirty="0">
                <a:solidFill>
                  <a:schemeClr val="tx1">
                    <a:lumMod val="50000"/>
                    <a:lumOff val="50000"/>
                  </a:schemeClr>
                </a:solidFill>
                <a:cs typeface="Arial" pitchFamily="34" charset="0"/>
              </a:endParaRPr>
            </a:p>
          </p:txBody>
        </p:sp>
        <p:sp>
          <p:nvSpPr>
            <p:cNvPr id="12" name="TextBox 11">
              <a:extLst>
                <a:ext uri="{FF2B5EF4-FFF2-40B4-BE49-F238E27FC236}">
                  <a16:creationId xmlns:a16="http://schemas.microsoft.com/office/drawing/2014/main" id="{004C7CC9-0346-419D-B88A-632D442A4C71}"/>
                </a:ext>
              </a:extLst>
            </p:cNvPr>
            <p:cNvSpPr txBox="1"/>
            <p:nvPr/>
          </p:nvSpPr>
          <p:spPr>
            <a:xfrm>
              <a:off x="7194075" y="1101108"/>
              <a:ext cx="4661840" cy="923330"/>
            </a:xfrm>
            <a:prstGeom prst="rect">
              <a:avLst/>
            </a:prstGeom>
            <a:noFill/>
          </p:spPr>
          <p:txBody>
            <a:bodyPr wrap="square" rtlCol="0">
              <a:spAutoFit/>
            </a:bodyPr>
            <a:lstStyle/>
            <a:p>
              <a:pPr lvl="0"/>
              <a:r>
                <a:rPr lang="vi-VN" dirty="0">
                  <a:solidFill>
                    <a:schemeClr val="bg2"/>
                  </a:solidFill>
                </a:rPr>
                <a:t>Gói thư viện v7 appcompat cung cấp nhiều các khác nhau để người dung tương tác với </a:t>
              </a:r>
              <a:r>
                <a:rPr lang="vi-VN" b="1" dirty="0">
                  <a:solidFill>
                    <a:schemeClr val="bg2"/>
                  </a:solidFill>
                </a:rPr>
                <a:t>Toolbar</a:t>
              </a:r>
              <a:r>
                <a:rPr lang="vi-VN" dirty="0">
                  <a:solidFill>
                    <a:schemeClr val="bg2"/>
                  </a:solidFill>
                </a:rPr>
                <a:t>.</a:t>
              </a:r>
              <a:endParaRPr lang="en-US" dirty="0">
                <a:solidFill>
                  <a:schemeClr val="bg2"/>
                </a:solidFill>
              </a:endParaRPr>
            </a:p>
          </p:txBody>
        </p:sp>
      </p:grpSp>
      <p:grpSp>
        <p:nvGrpSpPr>
          <p:cNvPr id="14" name="Group 13">
            <a:extLst>
              <a:ext uri="{FF2B5EF4-FFF2-40B4-BE49-F238E27FC236}">
                <a16:creationId xmlns:a16="http://schemas.microsoft.com/office/drawing/2014/main" id="{1EF79F6D-CEF5-46D5-B001-D2A742E8B0EB}"/>
              </a:ext>
            </a:extLst>
          </p:cNvPr>
          <p:cNvGrpSpPr/>
          <p:nvPr/>
        </p:nvGrpSpPr>
        <p:grpSpPr>
          <a:xfrm>
            <a:off x="6055595" y="1703944"/>
            <a:ext cx="5707152" cy="1015663"/>
            <a:chOff x="6127001" y="975256"/>
            <a:chExt cx="5707152" cy="1015663"/>
          </a:xfrm>
        </p:grpSpPr>
        <p:sp>
          <p:nvSpPr>
            <p:cNvPr id="15" name="TextBox 14">
              <a:extLst>
                <a:ext uri="{FF2B5EF4-FFF2-40B4-BE49-F238E27FC236}">
                  <a16:creationId xmlns:a16="http://schemas.microsoft.com/office/drawing/2014/main" id="{AE961531-6946-4DF8-9890-716DBA42FEE0}"/>
                </a:ext>
              </a:extLst>
            </p:cNvPr>
            <p:cNvSpPr txBox="1"/>
            <p:nvPr/>
          </p:nvSpPr>
          <p:spPr>
            <a:xfrm>
              <a:off x="6127001" y="975256"/>
              <a:ext cx="1431024" cy="1015663"/>
            </a:xfrm>
            <a:prstGeom prst="rect">
              <a:avLst/>
            </a:prstGeom>
            <a:noFill/>
          </p:spPr>
          <p:txBody>
            <a:bodyPr wrap="square" lIns="108000" rIns="108000" rtlCol="0">
              <a:spAutoFit/>
            </a:bodyPr>
            <a:lstStyle/>
            <a:p>
              <a:pPr algn="ctr"/>
              <a:r>
                <a:rPr lang="en-US" altLang="ko-KR" sz="6000" b="1" dirty="0">
                  <a:solidFill>
                    <a:schemeClr val="tx1">
                      <a:lumMod val="50000"/>
                      <a:lumOff val="50000"/>
                    </a:schemeClr>
                  </a:solidFill>
                  <a:cs typeface="Arial" pitchFamily="34" charset="0"/>
                </a:rPr>
                <a:t>02</a:t>
              </a:r>
              <a:endParaRPr lang="ko-KR" altLang="en-US" sz="6000" b="1" dirty="0">
                <a:solidFill>
                  <a:schemeClr val="tx1">
                    <a:lumMod val="50000"/>
                    <a:lumOff val="50000"/>
                  </a:schemeClr>
                </a:solidFill>
                <a:cs typeface="Arial" pitchFamily="34" charset="0"/>
              </a:endParaRPr>
            </a:p>
          </p:txBody>
        </p:sp>
        <p:sp>
          <p:nvSpPr>
            <p:cNvPr id="16" name="TextBox 15">
              <a:extLst>
                <a:ext uri="{FF2B5EF4-FFF2-40B4-BE49-F238E27FC236}">
                  <a16:creationId xmlns:a16="http://schemas.microsoft.com/office/drawing/2014/main" id="{1E253F93-7E38-4DFC-A722-406074718B64}"/>
                </a:ext>
              </a:extLst>
            </p:cNvPr>
            <p:cNvSpPr txBox="1"/>
            <p:nvPr/>
          </p:nvSpPr>
          <p:spPr>
            <a:xfrm>
              <a:off x="7172313" y="1216847"/>
              <a:ext cx="4661840" cy="646331"/>
            </a:xfrm>
            <a:prstGeom prst="rect">
              <a:avLst/>
            </a:prstGeom>
            <a:noFill/>
          </p:spPr>
          <p:txBody>
            <a:bodyPr wrap="square" rtlCol="0">
              <a:spAutoFit/>
            </a:bodyPr>
            <a:lstStyle/>
            <a:p>
              <a:pPr lvl="0"/>
              <a:r>
                <a:rPr lang="en-US" dirty="0">
                  <a:solidFill>
                    <a:schemeClr val="bg2"/>
                  </a:solidFill>
                </a:rPr>
                <a:t>-</a:t>
              </a:r>
              <a:r>
                <a:rPr lang="en-US" dirty="0"/>
                <a:t> </a:t>
              </a:r>
              <a:r>
                <a:rPr lang="en-US" dirty="0" err="1">
                  <a:solidFill>
                    <a:srgbClr val="00B0F0"/>
                  </a:solidFill>
                </a:rPr>
                <a:t>ActionView</a:t>
              </a:r>
              <a:r>
                <a:rPr lang="en-US" dirty="0"/>
                <a:t> </a:t>
              </a:r>
              <a:r>
                <a:rPr lang="en-US" dirty="0">
                  <a:solidFill>
                    <a:schemeClr val="bg2"/>
                  </a:solidFill>
                </a:rPr>
                <a:t>: </a:t>
              </a:r>
              <a:r>
                <a:rPr lang="en-US" dirty="0" err="1">
                  <a:solidFill>
                    <a:schemeClr val="bg2"/>
                  </a:solidFill>
                </a:rPr>
                <a:t>cung</a:t>
              </a:r>
              <a:r>
                <a:rPr lang="en-US" dirty="0">
                  <a:solidFill>
                    <a:schemeClr val="bg2"/>
                  </a:solidFill>
                </a:rPr>
                <a:t> </a:t>
              </a:r>
              <a:r>
                <a:rPr lang="en-US" dirty="0" err="1">
                  <a:solidFill>
                    <a:schemeClr val="bg2"/>
                  </a:solidFill>
                </a:rPr>
                <a:t>cấp</a:t>
              </a:r>
              <a:r>
                <a:rPr lang="en-US" dirty="0">
                  <a:solidFill>
                    <a:schemeClr val="bg2"/>
                  </a:solidFill>
                </a:rPr>
                <a:t> </a:t>
              </a:r>
              <a:r>
                <a:rPr lang="en-US" dirty="0" err="1">
                  <a:solidFill>
                    <a:schemeClr val="bg2"/>
                  </a:solidFill>
                </a:rPr>
                <a:t>nhiều</a:t>
              </a:r>
              <a:r>
                <a:rPr lang="en-US" dirty="0">
                  <a:solidFill>
                    <a:schemeClr val="bg2"/>
                  </a:solidFill>
                </a:rPr>
                <a:t> </a:t>
              </a:r>
              <a:r>
                <a:rPr lang="en-US" dirty="0" err="1">
                  <a:solidFill>
                    <a:schemeClr val="bg2"/>
                  </a:solidFill>
                </a:rPr>
                <a:t>tính</a:t>
              </a:r>
              <a:r>
                <a:rPr lang="en-US" dirty="0">
                  <a:solidFill>
                    <a:schemeClr val="bg2"/>
                  </a:solidFill>
                </a:rPr>
                <a:t> </a:t>
              </a:r>
              <a:r>
                <a:rPr lang="en-US" dirty="0" err="1">
                  <a:solidFill>
                    <a:schemeClr val="bg2"/>
                  </a:solidFill>
                </a:rPr>
                <a:t>năng</a:t>
              </a:r>
              <a:r>
                <a:rPr lang="en-US" dirty="0">
                  <a:solidFill>
                    <a:schemeClr val="bg2"/>
                  </a:solidFill>
                </a:rPr>
                <a:t> </a:t>
              </a:r>
              <a:r>
                <a:rPr lang="en-US" dirty="0" err="1">
                  <a:solidFill>
                    <a:schemeClr val="bg2"/>
                  </a:solidFill>
                </a:rPr>
                <a:t>cùng</a:t>
              </a:r>
              <a:r>
                <a:rPr lang="en-US" dirty="0">
                  <a:solidFill>
                    <a:schemeClr val="bg2"/>
                  </a:solidFill>
                </a:rPr>
                <a:t> </a:t>
              </a:r>
              <a:r>
                <a:rPr lang="en-US" dirty="0" err="1">
                  <a:solidFill>
                    <a:schemeClr val="bg2"/>
                  </a:solidFill>
                </a:rPr>
                <a:t>với</a:t>
              </a:r>
              <a:r>
                <a:rPr lang="en-US" dirty="0">
                  <a:solidFill>
                    <a:schemeClr val="bg2"/>
                  </a:solidFill>
                </a:rPr>
                <a:t> </a:t>
              </a:r>
              <a:r>
                <a:rPr lang="en-US" dirty="0" err="1">
                  <a:solidFill>
                    <a:schemeClr val="bg2"/>
                  </a:solidFill>
                </a:rPr>
                <a:t>AppBar</a:t>
              </a:r>
              <a:endParaRPr lang="en-US" dirty="0">
                <a:solidFill>
                  <a:schemeClr val="bg2"/>
                </a:solidFill>
              </a:endParaRPr>
            </a:p>
          </p:txBody>
        </p:sp>
      </p:grpSp>
      <p:grpSp>
        <p:nvGrpSpPr>
          <p:cNvPr id="17" name="Group 16">
            <a:extLst>
              <a:ext uri="{FF2B5EF4-FFF2-40B4-BE49-F238E27FC236}">
                <a16:creationId xmlns:a16="http://schemas.microsoft.com/office/drawing/2014/main" id="{81553740-4C18-4272-9BDC-824D1720F7D9}"/>
              </a:ext>
            </a:extLst>
          </p:cNvPr>
          <p:cNvGrpSpPr/>
          <p:nvPr/>
        </p:nvGrpSpPr>
        <p:grpSpPr>
          <a:xfrm>
            <a:off x="6045057" y="2961198"/>
            <a:ext cx="5779857" cy="1226128"/>
            <a:chOff x="6127001" y="975256"/>
            <a:chExt cx="5779857" cy="1226128"/>
          </a:xfrm>
        </p:grpSpPr>
        <p:sp>
          <p:nvSpPr>
            <p:cNvPr id="18" name="TextBox 17">
              <a:extLst>
                <a:ext uri="{FF2B5EF4-FFF2-40B4-BE49-F238E27FC236}">
                  <a16:creationId xmlns:a16="http://schemas.microsoft.com/office/drawing/2014/main" id="{F36923CD-5A83-4570-B03C-0EF06609C097}"/>
                </a:ext>
              </a:extLst>
            </p:cNvPr>
            <p:cNvSpPr txBox="1"/>
            <p:nvPr/>
          </p:nvSpPr>
          <p:spPr>
            <a:xfrm>
              <a:off x="6127001" y="975256"/>
              <a:ext cx="1431024" cy="1015663"/>
            </a:xfrm>
            <a:prstGeom prst="rect">
              <a:avLst/>
            </a:prstGeom>
            <a:noFill/>
          </p:spPr>
          <p:txBody>
            <a:bodyPr wrap="square" lIns="108000" rIns="108000" rtlCol="0">
              <a:spAutoFit/>
            </a:bodyPr>
            <a:lstStyle/>
            <a:p>
              <a:pPr algn="ctr"/>
              <a:r>
                <a:rPr lang="en-US" altLang="ko-KR" sz="6000" b="1" dirty="0">
                  <a:solidFill>
                    <a:schemeClr val="tx1">
                      <a:lumMod val="50000"/>
                      <a:lumOff val="50000"/>
                    </a:schemeClr>
                  </a:solidFill>
                  <a:cs typeface="Arial" pitchFamily="34" charset="0"/>
                </a:rPr>
                <a:t>03</a:t>
              </a:r>
              <a:endParaRPr lang="ko-KR" altLang="en-US" sz="6000" b="1" dirty="0">
                <a:solidFill>
                  <a:schemeClr val="tx1">
                    <a:lumMod val="50000"/>
                    <a:lumOff val="50000"/>
                  </a:schemeClr>
                </a:solidFill>
                <a:cs typeface="Arial" pitchFamily="34" charset="0"/>
              </a:endParaRPr>
            </a:p>
          </p:txBody>
        </p:sp>
        <p:sp>
          <p:nvSpPr>
            <p:cNvPr id="19" name="TextBox 18">
              <a:extLst>
                <a:ext uri="{FF2B5EF4-FFF2-40B4-BE49-F238E27FC236}">
                  <a16:creationId xmlns:a16="http://schemas.microsoft.com/office/drawing/2014/main" id="{3B685C45-5E6E-4298-AF25-59C01A4F8B0E}"/>
                </a:ext>
              </a:extLst>
            </p:cNvPr>
            <p:cNvSpPr txBox="1"/>
            <p:nvPr/>
          </p:nvSpPr>
          <p:spPr>
            <a:xfrm>
              <a:off x="7245018" y="1278054"/>
              <a:ext cx="4661840" cy="923330"/>
            </a:xfrm>
            <a:prstGeom prst="rect">
              <a:avLst/>
            </a:prstGeom>
            <a:noFill/>
          </p:spPr>
          <p:txBody>
            <a:bodyPr wrap="square" rtlCol="0">
              <a:spAutoFit/>
            </a:bodyPr>
            <a:lstStyle/>
            <a:p>
              <a:pPr lvl="0"/>
              <a:r>
                <a:rPr lang="vi-VN" dirty="0">
                  <a:solidFill>
                    <a:schemeClr val="bg2"/>
                  </a:solidFill>
                </a:rPr>
                <a:t>- </a:t>
              </a:r>
              <a:r>
                <a:rPr lang="vi-VN" dirty="0">
                  <a:solidFill>
                    <a:srgbClr val="00B0F0"/>
                  </a:solidFill>
                </a:rPr>
                <a:t>Action Provider </a:t>
              </a:r>
              <a:r>
                <a:rPr lang="vi-VN" dirty="0">
                  <a:solidFill>
                    <a:schemeClr val="bg2"/>
                  </a:solidFill>
                </a:rPr>
                <a:t>: là một action dùng để tùy chỉnh layout và sẽ hiển thị như một button hoặc menu item </a:t>
              </a:r>
              <a:endParaRPr lang="en-US" dirty="0">
                <a:solidFill>
                  <a:schemeClr val="bg2"/>
                </a:solidFill>
              </a:endParaRPr>
            </a:p>
          </p:txBody>
        </p:sp>
      </p:grpSp>
    </p:spTree>
    <p:extLst>
      <p:ext uri="{BB962C8B-B14F-4D97-AF65-F5344CB8AC3E}">
        <p14:creationId xmlns:p14="http://schemas.microsoft.com/office/powerpoint/2010/main" val="1325905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C003A8-EB27-4513-8F21-DDC5DA5FD261}"/>
              </a:ext>
            </a:extLst>
          </p:cNvPr>
          <p:cNvSpPr txBox="1"/>
          <p:nvPr/>
        </p:nvSpPr>
        <p:spPr>
          <a:xfrm>
            <a:off x="735298" y="560288"/>
            <a:ext cx="3920882" cy="1200329"/>
          </a:xfrm>
          <a:prstGeom prst="rect">
            <a:avLst/>
          </a:prstGeom>
          <a:noFill/>
        </p:spPr>
        <p:txBody>
          <a:bodyPr wrap="square" rtlCol="0" anchor="ctr">
            <a:spAutoFit/>
          </a:bodyPr>
          <a:lstStyle/>
          <a:p>
            <a:r>
              <a:rPr lang="en-US" sz="3600" dirty="0" err="1">
                <a:solidFill>
                  <a:schemeClr val="bg2"/>
                </a:solidFill>
              </a:rPr>
              <a:t>Thêm</a:t>
            </a:r>
            <a:r>
              <a:rPr lang="en-US" sz="3600" dirty="0">
                <a:solidFill>
                  <a:schemeClr val="bg2"/>
                </a:solidFill>
              </a:rPr>
              <a:t> </a:t>
            </a:r>
            <a:r>
              <a:rPr lang="en-US" sz="3600" dirty="0" err="1">
                <a:solidFill>
                  <a:schemeClr val="bg2"/>
                </a:solidFill>
              </a:rPr>
              <a:t>một</a:t>
            </a:r>
            <a:r>
              <a:rPr lang="en-US" sz="3600" dirty="0">
                <a:solidFill>
                  <a:schemeClr val="bg2"/>
                </a:solidFill>
              </a:rPr>
              <a:t> Action View </a:t>
            </a:r>
            <a:endParaRPr lang="ko-KR" altLang="en-US" sz="3600" dirty="0">
              <a:solidFill>
                <a:schemeClr val="bg2"/>
              </a:solidFill>
              <a:latin typeface="+mj-lt"/>
              <a:cs typeface="Arial" pitchFamily="34" charset="0"/>
            </a:endParaRPr>
          </a:p>
        </p:txBody>
      </p:sp>
      <p:grpSp>
        <p:nvGrpSpPr>
          <p:cNvPr id="3" name="Group 2">
            <a:extLst>
              <a:ext uri="{FF2B5EF4-FFF2-40B4-BE49-F238E27FC236}">
                <a16:creationId xmlns:a16="http://schemas.microsoft.com/office/drawing/2014/main" id="{01EB5DD2-8751-44BC-BD25-F9F197BE0B3D}"/>
              </a:ext>
            </a:extLst>
          </p:cNvPr>
          <p:cNvGrpSpPr/>
          <p:nvPr/>
        </p:nvGrpSpPr>
        <p:grpSpPr>
          <a:xfrm rot="16200000" flipH="1">
            <a:off x="2458686" y="4082555"/>
            <a:ext cx="3634011" cy="1097280"/>
            <a:chOff x="8230329" y="5360525"/>
            <a:chExt cx="3634011" cy="1097280"/>
          </a:xfrm>
        </p:grpSpPr>
        <p:sp>
          <p:nvSpPr>
            <p:cNvPr id="4" name="Rectangle 3">
              <a:extLst>
                <a:ext uri="{FF2B5EF4-FFF2-40B4-BE49-F238E27FC236}">
                  <a16:creationId xmlns:a16="http://schemas.microsoft.com/office/drawing/2014/main" id="{F47D8046-6663-4E0F-9B76-E3F7AB7F6765}"/>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410275F0-D86B-4159-A6AC-EC62694FB94E}"/>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C1AECAC3-4AD3-423A-8E2C-36B6CD7B10E2}"/>
              </a:ext>
            </a:extLst>
          </p:cNvPr>
          <p:cNvGrpSpPr/>
          <p:nvPr/>
        </p:nvGrpSpPr>
        <p:grpSpPr>
          <a:xfrm rot="16200000" flipV="1">
            <a:off x="-701217" y="1737213"/>
            <a:ext cx="3643536" cy="1106806"/>
            <a:chOff x="8230329" y="5360525"/>
            <a:chExt cx="3643536" cy="1106806"/>
          </a:xfrm>
        </p:grpSpPr>
        <p:sp>
          <p:nvSpPr>
            <p:cNvPr id="7" name="Rectangle 6">
              <a:extLst>
                <a:ext uri="{FF2B5EF4-FFF2-40B4-BE49-F238E27FC236}">
                  <a16:creationId xmlns:a16="http://schemas.microsoft.com/office/drawing/2014/main" id="{CD71B143-6241-442D-9E8E-48BC3E457DCA}"/>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15755AD-0E9B-47F2-83FA-5F5383F3AABE}"/>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D4211331-A1DD-4D90-9CC4-1C9A20E11BE5}"/>
              </a:ext>
            </a:extLst>
          </p:cNvPr>
          <p:cNvSpPr txBox="1"/>
          <p:nvPr/>
        </p:nvSpPr>
        <p:spPr>
          <a:xfrm>
            <a:off x="6096000" y="581401"/>
            <a:ext cx="1431024" cy="1015663"/>
          </a:xfrm>
          <a:prstGeom prst="rect">
            <a:avLst/>
          </a:prstGeom>
          <a:noFill/>
        </p:spPr>
        <p:txBody>
          <a:bodyPr wrap="square" lIns="108000" rIns="108000" rtlCol="0">
            <a:spAutoFit/>
          </a:bodyPr>
          <a:lstStyle/>
          <a:p>
            <a:pPr algn="ctr"/>
            <a:r>
              <a:rPr lang="en-US" altLang="ko-KR" sz="6000" b="1" dirty="0">
                <a:solidFill>
                  <a:schemeClr val="tx1">
                    <a:lumMod val="50000"/>
                    <a:lumOff val="50000"/>
                  </a:schemeClr>
                </a:solidFill>
                <a:cs typeface="Arial" pitchFamily="34" charset="0"/>
              </a:rPr>
              <a:t>01</a:t>
            </a:r>
            <a:endParaRPr lang="ko-KR" altLang="en-US" sz="6000" b="1" dirty="0">
              <a:solidFill>
                <a:schemeClr val="tx1">
                  <a:lumMod val="50000"/>
                  <a:lumOff val="50000"/>
                </a:schemeClr>
              </a:solidFill>
              <a:cs typeface="Arial" pitchFamily="34" charset="0"/>
            </a:endParaRPr>
          </a:p>
        </p:txBody>
      </p:sp>
      <p:sp>
        <p:nvSpPr>
          <p:cNvPr id="10" name="TextBox 9">
            <a:extLst>
              <a:ext uri="{FF2B5EF4-FFF2-40B4-BE49-F238E27FC236}">
                <a16:creationId xmlns:a16="http://schemas.microsoft.com/office/drawing/2014/main" id="{65E8614A-4767-4EAF-B86B-41FDBA6BE1D4}"/>
              </a:ext>
            </a:extLst>
          </p:cNvPr>
          <p:cNvSpPr txBox="1"/>
          <p:nvPr/>
        </p:nvSpPr>
        <p:spPr>
          <a:xfrm>
            <a:off x="7160501" y="796844"/>
            <a:ext cx="4661840" cy="738664"/>
          </a:xfrm>
          <a:prstGeom prst="rect">
            <a:avLst/>
          </a:prstGeom>
          <a:noFill/>
        </p:spPr>
        <p:txBody>
          <a:bodyPr wrap="square" rtlCol="0">
            <a:spAutoFit/>
          </a:bodyPr>
          <a:lstStyle/>
          <a:p>
            <a:pPr lvl="0"/>
            <a:r>
              <a:rPr lang="vi-VN" sz="1400" dirty="0">
                <a:solidFill>
                  <a:schemeClr val="bg2"/>
                </a:solidFill>
              </a:rPr>
              <a:t>Để thêm một Action View tạo một</a:t>
            </a:r>
            <a:r>
              <a:rPr lang="en-US" sz="1400" dirty="0">
                <a:solidFill>
                  <a:schemeClr val="bg2"/>
                </a:solidFill>
              </a:rPr>
              <a:t> &lt;item&gt;</a:t>
            </a:r>
            <a:r>
              <a:rPr lang="vi-VN" sz="1400" dirty="0">
                <a:solidFill>
                  <a:schemeClr val="bg2"/>
                </a:solidFill>
              </a:rPr>
              <a:t> trong menu resource như một ActionButton. Và thêm một trong 2 thuộc tính sau vào</a:t>
            </a:r>
            <a:r>
              <a:rPr lang="en-US" sz="1400" dirty="0">
                <a:solidFill>
                  <a:schemeClr val="bg2"/>
                </a:solidFill>
              </a:rPr>
              <a:t> &lt;item&gt;</a:t>
            </a:r>
            <a:r>
              <a:rPr lang="vi-VN" sz="1400" dirty="0">
                <a:solidFill>
                  <a:schemeClr val="bg2"/>
                </a:solidFill>
              </a:rPr>
              <a:t> </a:t>
            </a:r>
            <a:r>
              <a:rPr lang="en-US" sz="1400" dirty="0">
                <a:solidFill>
                  <a:schemeClr val="bg2"/>
                </a:solidFill>
              </a:rPr>
              <a:t>.</a:t>
            </a:r>
          </a:p>
        </p:txBody>
      </p:sp>
      <p:sp>
        <p:nvSpPr>
          <p:cNvPr id="11" name="TextBox 10">
            <a:extLst>
              <a:ext uri="{FF2B5EF4-FFF2-40B4-BE49-F238E27FC236}">
                <a16:creationId xmlns:a16="http://schemas.microsoft.com/office/drawing/2014/main" id="{32D68A3F-0993-461A-A69F-A124BFDBA1DB}"/>
              </a:ext>
            </a:extLst>
          </p:cNvPr>
          <p:cNvSpPr txBox="1"/>
          <p:nvPr/>
        </p:nvSpPr>
        <p:spPr>
          <a:xfrm>
            <a:off x="6096000" y="1685642"/>
            <a:ext cx="1431024" cy="1015663"/>
          </a:xfrm>
          <a:prstGeom prst="rect">
            <a:avLst/>
          </a:prstGeom>
          <a:noFill/>
        </p:spPr>
        <p:txBody>
          <a:bodyPr wrap="square" lIns="108000" rIns="108000" rtlCol="0">
            <a:spAutoFit/>
          </a:bodyPr>
          <a:lstStyle/>
          <a:p>
            <a:pPr algn="ctr"/>
            <a:r>
              <a:rPr lang="en-US" altLang="ko-KR" sz="6000" b="1" dirty="0">
                <a:solidFill>
                  <a:schemeClr val="tx1">
                    <a:lumMod val="50000"/>
                    <a:lumOff val="50000"/>
                  </a:schemeClr>
                </a:solidFill>
                <a:cs typeface="Arial" pitchFamily="34" charset="0"/>
              </a:rPr>
              <a:t>02</a:t>
            </a:r>
            <a:endParaRPr lang="ko-KR" altLang="en-US" sz="6000" b="1" dirty="0">
              <a:solidFill>
                <a:schemeClr val="tx1">
                  <a:lumMod val="50000"/>
                  <a:lumOff val="50000"/>
                </a:schemeClr>
              </a:solidFill>
              <a:cs typeface="Arial" pitchFamily="34" charset="0"/>
            </a:endParaRPr>
          </a:p>
        </p:txBody>
      </p:sp>
      <p:sp>
        <p:nvSpPr>
          <p:cNvPr id="12" name="TextBox 11">
            <a:extLst>
              <a:ext uri="{FF2B5EF4-FFF2-40B4-BE49-F238E27FC236}">
                <a16:creationId xmlns:a16="http://schemas.microsoft.com/office/drawing/2014/main" id="{B6C68C73-028A-4586-ADC0-EE3AC7F35066}"/>
              </a:ext>
            </a:extLst>
          </p:cNvPr>
          <p:cNvSpPr txBox="1"/>
          <p:nvPr/>
        </p:nvSpPr>
        <p:spPr>
          <a:xfrm>
            <a:off x="6096000" y="2866275"/>
            <a:ext cx="1431024" cy="1015663"/>
          </a:xfrm>
          <a:prstGeom prst="rect">
            <a:avLst/>
          </a:prstGeom>
          <a:noFill/>
        </p:spPr>
        <p:txBody>
          <a:bodyPr wrap="square" lIns="108000" rIns="108000" rtlCol="0">
            <a:spAutoFit/>
          </a:bodyPr>
          <a:lstStyle/>
          <a:p>
            <a:pPr algn="ctr"/>
            <a:r>
              <a:rPr lang="en-US" altLang="ko-KR" sz="6000" b="1" dirty="0">
                <a:solidFill>
                  <a:schemeClr val="tx1">
                    <a:lumMod val="50000"/>
                    <a:lumOff val="50000"/>
                  </a:schemeClr>
                </a:solidFill>
                <a:cs typeface="Arial" pitchFamily="34" charset="0"/>
              </a:rPr>
              <a:t>03</a:t>
            </a:r>
            <a:endParaRPr lang="ko-KR" altLang="en-US" sz="6000" b="1" dirty="0">
              <a:solidFill>
                <a:schemeClr val="tx1">
                  <a:lumMod val="50000"/>
                  <a:lumOff val="50000"/>
                </a:schemeClr>
              </a:solidFill>
              <a:cs typeface="Arial" pitchFamily="34" charset="0"/>
            </a:endParaRPr>
          </a:p>
        </p:txBody>
      </p:sp>
      <p:sp>
        <p:nvSpPr>
          <p:cNvPr id="13" name="TextBox 12">
            <a:extLst>
              <a:ext uri="{FF2B5EF4-FFF2-40B4-BE49-F238E27FC236}">
                <a16:creationId xmlns:a16="http://schemas.microsoft.com/office/drawing/2014/main" id="{84D42D18-9E47-48E4-91DD-3E6CF604C8D3}"/>
              </a:ext>
            </a:extLst>
          </p:cNvPr>
          <p:cNvSpPr txBox="1"/>
          <p:nvPr/>
        </p:nvSpPr>
        <p:spPr>
          <a:xfrm>
            <a:off x="6096000" y="4008194"/>
            <a:ext cx="1431024" cy="1015663"/>
          </a:xfrm>
          <a:prstGeom prst="rect">
            <a:avLst/>
          </a:prstGeom>
          <a:noFill/>
        </p:spPr>
        <p:txBody>
          <a:bodyPr wrap="square" lIns="108000" rIns="108000" rtlCol="0">
            <a:spAutoFit/>
          </a:bodyPr>
          <a:lstStyle/>
          <a:p>
            <a:pPr algn="ctr"/>
            <a:r>
              <a:rPr lang="en-US" altLang="ko-KR" sz="6000" b="1" dirty="0">
                <a:solidFill>
                  <a:schemeClr val="tx1">
                    <a:lumMod val="50000"/>
                    <a:lumOff val="50000"/>
                  </a:schemeClr>
                </a:solidFill>
                <a:cs typeface="Arial" pitchFamily="34" charset="0"/>
              </a:rPr>
              <a:t>04</a:t>
            </a:r>
            <a:endParaRPr lang="ko-KR" altLang="en-US" sz="6000" b="1" dirty="0">
              <a:solidFill>
                <a:schemeClr val="tx1">
                  <a:lumMod val="50000"/>
                  <a:lumOff val="50000"/>
                </a:schemeClr>
              </a:solidFill>
              <a:cs typeface="Arial" pitchFamily="34" charset="0"/>
            </a:endParaRPr>
          </a:p>
        </p:txBody>
      </p:sp>
      <p:sp>
        <p:nvSpPr>
          <p:cNvPr id="14" name="TextBox 13">
            <a:extLst>
              <a:ext uri="{FF2B5EF4-FFF2-40B4-BE49-F238E27FC236}">
                <a16:creationId xmlns:a16="http://schemas.microsoft.com/office/drawing/2014/main" id="{DBF1F371-CD4D-40DA-8733-CCCE20DC4989}"/>
              </a:ext>
            </a:extLst>
          </p:cNvPr>
          <p:cNvSpPr txBox="1"/>
          <p:nvPr/>
        </p:nvSpPr>
        <p:spPr>
          <a:xfrm>
            <a:off x="6096000" y="5023857"/>
            <a:ext cx="1431024" cy="1015663"/>
          </a:xfrm>
          <a:prstGeom prst="rect">
            <a:avLst/>
          </a:prstGeom>
          <a:noFill/>
        </p:spPr>
        <p:txBody>
          <a:bodyPr wrap="square" lIns="108000" rIns="108000" rtlCol="0">
            <a:spAutoFit/>
          </a:bodyPr>
          <a:lstStyle/>
          <a:p>
            <a:pPr algn="ctr"/>
            <a:r>
              <a:rPr lang="en-US" altLang="ko-KR" sz="6000" b="1" dirty="0">
                <a:solidFill>
                  <a:schemeClr val="tx1">
                    <a:lumMod val="50000"/>
                    <a:lumOff val="50000"/>
                  </a:schemeClr>
                </a:solidFill>
                <a:cs typeface="Arial" pitchFamily="34" charset="0"/>
              </a:rPr>
              <a:t>05</a:t>
            </a:r>
            <a:endParaRPr lang="ko-KR" altLang="en-US" sz="6000" b="1" dirty="0">
              <a:solidFill>
                <a:schemeClr val="tx1">
                  <a:lumMod val="50000"/>
                  <a:lumOff val="50000"/>
                </a:schemeClr>
              </a:solidFill>
              <a:cs typeface="Arial" pitchFamily="34" charset="0"/>
            </a:endParaRPr>
          </a:p>
        </p:txBody>
      </p:sp>
      <p:sp>
        <p:nvSpPr>
          <p:cNvPr id="15" name="TextBox 14">
            <a:extLst>
              <a:ext uri="{FF2B5EF4-FFF2-40B4-BE49-F238E27FC236}">
                <a16:creationId xmlns:a16="http://schemas.microsoft.com/office/drawing/2014/main" id="{847076F1-3BFE-42DD-A8BE-98205E327450}"/>
              </a:ext>
            </a:extLst>
          </p:cNvPr>
          <p:cNvSpPr txBox="1"/>
          <p:nvPr/>
        </p:nvSpPr>
        <p:spPr>
          <a:xfrm>
            <a:off x="7237400" y="1918352"/>
            <a:ext cx="4661840" cy="523220"/>
          </a:xfrm>
          <a:prstGeom prst="rect">
            <a:avLst/>
          </a:prstGeom>
          <a:noFill/>
        </p:spPr>
        <p:txBody>
          <a:bodyPr wrap="square" rtlCol="0">
            <a:spAutoFit/>
          </a:bodyPr>
          <a:lstStyle/>
          <a:p>
            <a:pPr lvl="0"/>
            <a:r>
              <a:rPr lang="en-US" sz="1400" dirty="0"/>
              <a:t>- </a:t>
            </a:r>
            <a:r>
              <a:rPr lang="en-US" sz="1400" dirty="0" err="1">
                <a:solidFill>
                  <a:srgbClr val="00B0F0"/>
                </a:solidFill>
              </a:rPr>
              <a:t>actionViewClass</a:t>
            </a:r>
            <a:r>
              <a:rPr lang="en-US" sz="1400" dirty="0"/>
              <a:t> </a:t>
            </a:r>
            <a:r>
              <a:rPr lang="en-US" sz="1400" dirty="0">
                <a:solidFill>
                  <a:schemeClr val="bg2"/>
                </a:solidFill>
              </a:rPr>
              <a:t>: Class </a:t>
            </a:r>
            <a:r>
              <a:rPr lang="en-US" sz="1400" dirty="0" err="1">
                <a:solidFill>
                  <a:schemeClr val="bg2"/>
                </a:solidFill>
              </a:rPr>
              <a:t>của</a:t>
            </a:r>
            <a:r>
              <a:rPr lang="en-US" sz="1400" dirty="0">
                <a:solidFill>
                  <a:schemeClr val="bg2"/>
                </a:solidFill>
              </a:rPr>
              <a:t> </a:t>
            </a:r>
            <a:r>
              <a:rPr lang="en-US" sz="1400" dirty="0" err="1">
                <a:solidFill>
                  <a:schemeClr val="bg2"/>
                </a:solidFill>
              </a:rPr>
              <a:t>một</a:t>
            </a:r>
            <a:r>
              <a:rPr lang="en-US" sz="1400" dirty="0">
                <a:solidFill>
                  <a:schemeClr val="bg2"/>
                </a:solidFill>
              </a:rPr>
              <a:t> Widget implement action.</a:t>
            </a:r>
          </a:p>
        </p:txBody>
      </p:sp>
      <p:sp>
        <p:nvSpPr>
          <p:cNvPr id="16" name="TextBox 15">
            <a:extLst>
              <a:ext uri="{FF2B5EF4-FFF2-40B4-BE49-F238E27FC236}">
                <a16:creationId xmlns:a16="http://schemas.microsoft.com/office/drawing/2014/main" id="{6F8503D6-6013-429C-A3A1-5C8BF7C82CD1}"/>
              </a:ext>
            </a:extLst>
          </p:cNvPr>
          <p:cNvSpPr txBox="1"/>
          <p:nvPr/>
        </p:nvSpPr>
        <p:spPr>
          <a:xfrm>
            <a:off x="7237400" y="3076595"/>
            <a:ext cx="4661840" cy="307777"/>
          </a:xfrm>
          <a:prstGeom prst="rect">
            <a:avLst/>
          </a:prstGeom>
          <a:noFill/>
        </p:spPr>
        <p:txBody>
          <a:bodyPr wrap="square" rtlCol="0">
            <a:spAutoFit/>
          </a:bodyPr>
          <a:lstStyle/>
          <a:p>
            <a:pPr lvl="0"/>
            <a:r>
              <a:rPr lang="en-US" sz="1400" dirty="0">
                <a:solidFill>
                  <a:schemeClr val="bg2"/>
                </a:solidFill>
              </a:rPr>
              <a:t>- </a:t>
            </a:r>
            <a:r>
              <a:rPr lang="en-US" sz="1400" dirty="0" err="1">
                <a:solidFill>
                  <a:schemeClr val="bg2"/>
                </a:solidFill>
              </a:rPr>
              <a:t>actionLayout</a:t>
            </a:r>
            <a:r>
              <a:rPr lang="en-US" sz="1400" dirty="0">
                <a:solidFill>
                  <a:schemeClr val="bg2"/>
                </a:solidFill>
              </a:rPr>
              <a:t> : layout resource </a:t>
            </a:r>
            <a:r>
              <a:rPr lang="en-US" sz="1400" dirty="0" err="1">
                <a:solidFill>
                  <a:schemeClr val="bg2"/>
                </a:solidFill>
              </a:rPr>
              <a:t>mô</a:t>
            </a:r>
            <a:r>
              <a:rPr lang="en-US" sz="1400" dirty="0">
                <a:solidFill>
                  <a:schemeClr val="bg2"/>
                </a:solidFill>
              </a:rPr>
              <a:t> </a:t>
            </a:r>
            <a:r>
              <a:rPr lang="en-US" sz="1400" dirty="0" err="1">
                <a:solidFill>
                  <a:schemeClr val="bg2"/>
                </a:solidFill>
              </a:rPr>
              <a:t>tả</a:t>
            </a:r>
            <a:r>
              <a:rPr lang="en-US" sz="1400" dirty="0">
                <a:solidFill>
                  <a:schemeClr val="bg2"/>
                </a:solidFill>
              </a:rPr>
              <a:t> action component.</a:t>
            </a:r>
          </a:p>
        </p:txBody>
      </p:sp>
      <p:sp>
        <p:nvSpPr>
          <p:cNvPr id="17" name="TextBox 16">
            <a:extLst>
              <a:ext uri="{FF2B5EF4-FFF2-40B4-BE49-F238E27FC236}">
                <a16:creationId xmlns:a16="http://schemas.microsoft.com/office/drawing/2014/main" id="{1FCED83B-D3BD-4EB3-8F45-313457FE0052}"/>
              </a:ext>
            </a:extLst>
          </p:cNvPr>
          <p:cNvSpPr txBox="1"/>
          <p:nvPr/>
        </p:nvSpPr>
        <p:spPr>
          <a:xfrm>
            <a:off x="7237400" y="4246420"/>
            <a:ext cx="5122138" cy="523220"/>
          </a:xfrm>
          <a:prstGeom prst="rect">
            <a:avLst/>
          </a:prstGeom>
          <a:noFill/>
        </p:spPr>
        <p:txBody>
          <a:bodyPr wrap="square" rtlCol="0">
            <a:spAutoFit/>
          </a:bodyPr>
          <a:lstStyle/>
          <a:p>
            <a:pPr lvl="0"/>
            <a:r>
              <a:rPr lang="en-US" sz="1400" dirty="0" err="1">
                <a:solidFill>
                  <a:schemeClr val="bg2"/>
                </a:solidFill>
              </a:rPr>
              <a:t>Đặt</a:t>
            </a:r>
            <a:r>
              <a:rPr lang="en-US" sz="1400" dirty="0">
                <a:solidFill>
                  <a:schemeClr val="bg2"/>
                </a:solidFill>
              </a:rPr>
              <a:t> </a:t>
            </a:r>
            <a:r>
              <a:rPr lang="en-US" sz="1400" dirty="0" err="1">
                <a:solidFill>
                  <a:schemeClr val="bg2"/>
                </a:solidFill>
              </a:rPr>
              <a:t>thuộc</a:t>
            </a:r>
            <a:r>
              <a:rPr lang="en-US" sz="1400" dirty="0">
                <a:solidFill>
                  <a:schemeClr val="bg2"/>
                </a:solidFill>
              </a:rPr>
              <a:t> </a:t>
            </a:r>
            <a:r>
              <a:rPr lang="en-US" sz="1400" dirty="0" err="1">
                <a:solidFill>
                  <a:schemeClr val="bg2"/>
                </a:solidFill>
              </a:rPr>
              <a:t>tính</a:t>
            </a:r>
            <a:r>
              <a:rPr lang="en-US" sz="1400" dirty="0">
                <a:solidFill>
                  <a:schemeClr val="bg2"/>
                </a:solidFill>
              </a:rPr>
              <a:t> </a:t>
            </a:r>
            <a:r>
              <a:rPr lang="en-US" sz="1400" dirty="0" err="1">
                <a:solidFill>
                  <a:schemeClr val="bg2"/>
                </a:solidFill>
              </a:rPr>
              <a:t>showAsAction</a:t>
            </a:r>
            <a:r>
              <a:rPr lang="en-US" sz="1400" dirty="0">
                <a:solidFill>
                  <a:schemeClr val="bg2"/>
                </a:solidFill>
              </a:rPr>
              <a:t> </a:t>
            </a:r>
            <a:r>
              <a:rPr lang="en-US" sz="1400" dirty="0" err="1">
                <a:solidFill>
                  <a:schemeClr val="bg2"/>
                </a:solidFill>
              </a:rPr>
              <a:t>với</a:t>
            </a:r>
            <a:r>
              <a:rPr lang="en-US" sz="1400" dirty="0">
                <a:solidFill>
                  <a:schemeClr val="bg2"/>
                </a:solidFill>
              </a:rPr>
              <a:t> </a:t>
            </a:r>
            <a:r>
              <a:rPr lang="en-US" sz="1400" dirty="0" err="1">
                <a:solidFill>
                  <a:schemeClr val="bg2"/>
                </a:solidFill>
              </a:rPr>
              <a:t>giá</a:t>
            </a:r>
            <a:r>
              <a:rPr lang="en-US" sz="1400" dirty="0">
                <a:solidFill>
                  <a:schemeClr val="bg2"/>
                </a:solidFill>
              </a:rPr>
              <a:t> </a:t>
            </a:r>
            <a:r>
              <a:rPr lang="en-US" sz="1400" dirty="0" err="1">
                <a:solidFill>
                  <a:schemeClr val="bg2"/>
                </a:solidFill>
              </a:rPr>
              <a:t>trị</a:t>
            </a:r>
            <a:r>
              <a:rPr lang="en-US" sz="1400" dirty="0">
                <a:solidFill>
                  <a:schemeClr val="bg2"/>
                </a:solidFill>
              </a:rPr>
              <a:t> “</a:t>
            </a:r>
            <a:r>
              <a:rPr lang="en-US" sz="1400" dirty="0" err="1">
                <a:solidFill>
                  <a:schemeClr val="bg2"/>
                </a:solidFill>
              </a:rPr>
              <a:t>ifroom|collapseActionView</a:t>
            </a:r>
            <a:r>
              <a:rPr lang="en-US" sz="1400" dirty="0">
                <a:solidFill>
                  <a:schemeClr val="bg2"/>
                </a:solidFill>
              </a:rPr>
              <a:t>” </a:t>
            </a:r>
            <a:r>
              <a:rPr lang="en-US" sz="1400" dirty="0" err="1">
                <a:solidFill>
                  <a:schemeClr val="bg2"/>
                </a:solidFill>
              </a:rPr>
              <a:t>hoặc</a:t>
            </a:r>
            <a:r>
              <a:rPr lang="en-US" sz="1400" dirty="0">
                <a:solidFill>
                  <a:schemeClr val="bg2"/>
                </a:solidFill>
              </a:rPr>
              <a:t> “</a:t>
            </a:r>
            <a:r>
              <a:rPr lang="en-US" sz="1400" dirty="0" err="1">
                <a:solidFill>
                  <a:schemeClr val="bg2"/>
                </a:solidFill>
              </a:rPr>
              <a:t>never|collapseActionView</a:t>
            </a:r>
            <a:r>
              <a:rPr lang="en-US" sz="1400" dirty="0">
                <a:solidFill>
                  <a:schemeClr val="bg2"/>
                </a:solidFill>
              </a:rPr>
              <a:t>” </a:t>
            </a:r>
          </a:p>
        </p:txBody>
      </p:sp>
      <p:sp>
        <p:nvSpPr>
          <p:cNvPr id="18" name="TextBox 17">
            <a:extLst>
              <a:ext uri="{FF2B5EF4-FFF2-40B4-BE49-F238E27FC236}">
                <a16:creationId xmlns:a16="http://schemas.microsoft.com/office/drawing/2014/main" id="{376054BE-4822-4B35-A7C1-EE5AB1243285}"/>
              </a:ext>
            </a:extLst>
          </p:cNvPr>
          <p:cNvSpPr txBox="1"/>
          <p:nvPr/>
        </p:nvSpPr>
        <p:spPr>
          <a:xfrm>
            <a:off x="7237400" y="5252190"/>
            <a:ext cx="4661840" cy="1908215"/>
          </a:xfrm>
          <a:prstGeom prst="rect">
            <a:avLst/>
          </a:prstGeom>
          <a:noFill/>
        </p:spPr>
        <p:txBody>
          <a:bodyPr wrap="square" rtlCol="0">
            <a:spAutoFit/>
          </a:bodyPr>
          <a:lstStyle/>
          <a:p>
            <a:pPr lvl="0"/>
            <a:r>
              <a:rPr lang="vi-VN" sz="1400" dirty="0">
                <a:solidFill>
                  <a:schemeClr val="bg2"/>
                </a:solidFill>
              </a:rPr>
              <a:t>- collapseActionView : là một biến cờ dung để chỉ định xem widget sẽ được hiển thị như thế nào trong khi dùng không tương tác. Nếu widget trên App Bar thì ứng dụng sẽ hiển thị nó như một icon. Nếu Widget là một overflow menu thì ứng dụng sẽ hiển thị nó như một menu item. Khi người dùng tương tác nó thì nó sẽ expand đầy app bar</a:t>
            </a:r>
            <a:endParaRPr lang="en-US" sz="1400" dirty="0">
              <a:solidFill>
                <a:schemeClr val="bg2"/>
              </a:solidFill>
            </a:endParaRPr>
          </a:p>
          <a:p>
            <a:pPr lvl="0"/>
            <a:endParaRPr lang="en-US" sz="2000" dirty="0">
              <a:latin typeface="Calibri" panose="020F0502020204030204" pitchFamily="34" charset="0"/>
            </a:endParaRPr>
          </a:p>
        </p:txBody>
      </p:sp>
    </p:spTree>
    <p:extLst>
      <p:ext uri="{BB962C8B-B14F-4D97-AF65-F5344CB8AC3E}">
        <p14:creationId xmlns:p14="http://schemas.microsoft.com/office/powerpoint/2010/main" val="17998557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417778-A49A-4A51-AB2F-35A1BC5F50F7}"/>
              </a:ext>
            </a:extLst>
          </p:cNvPr>
          <p:cNvSpPr txBox="1"/>
          <p:nvPr/>
        </p:nvSpPr>
        <p:spPr>
          <a:xfrm>
            <a:off x="735298" y="621843"/>
            <a:ext cx="3920882" cy="1077218"/>
          </a:xfrm>
          <a:prstGeom prst="rect">
            <a:avLst/>
          </a:prstGeom>
          <a:noFill/>
        </p:spPr>
        <p:txBody>
          <a:bodyPr wrap="square" rtlCol="0" anchor="ctr">
            <a:spAutoFit/>
          </a:bodyPr>
          <a:lstStyle/>
          <a:p>
            <a:r>
              <a:rPr lang="en-US" sz="3200" dirty="0" err="1">
                <a:solidFill>
                  <a:schemeClr val="bg2"/>
                </a:solidFill>
              </a:rPr>
              <a:t>Xử</a:t>
            </a:r>
            <a:r>
              <a:rPr lang="en-US" sz="3200" dirty="0">
                <a:solidFill>
                  <a:schemeClr val="bg2"/>
                </a:solidFill>
              </a:rPr>
              <a:t> </a:t>
            </a:r>
            <a:r>
              <a:rPr lang="en-US" sz="3200" dirty="0" err="1">
                <a:solidFill>
                  <a:schemeClr val="bg2"/>
                </a:solidFill>
              </a:rPr>
              <a:t>lý</a:t>
            </a:r>
            <a:r>
              <a:rPr lang="en-US" sz="3200" dirty="0">
                <a:solidFill>
                  <a:schemeClr val="bg2"/>
                </a:solidFill>
              </a:rPr>
              <a:t> </a:t>
            </a:r>
            <a:r>
              <a:rPr lang="en-US" sz="3200" dirty="0" err="1">
                <a:solidFill>
                  <a:schemeClr val="bg2"/>
                </a:solidFill>
              </a:rPr>
              <a:t>sự</a:t>
            </a:r>
            <a:r>
              <a:rPr lang="en-US" sz="3200" dirty="0">
                <a:solidFill>
                  <a:schemeClr val="bg2"/>
                </a:solidFill>
              </a:rPr>
              <a:t> </a:t>
            </a:r>
            <a:r>
              <a:rPr lang="en-US" sz="3200" dirty="0" err="1">
                <a:solidFill>
                  <a:schemeClr val="bg2"/>
                </a:solidFill>
              </a:rPr>
              <a:t>kiện</a:t>
            </a:r>
            <a:r>
              <a:rPr lang="en-US" sz="3200" dirty="0">
                <a:solidFill>
                  <a:schemeClr val="bg2"/>
                </a:solidFill>
              </a:rPr>
              <a:t> Action View Expansion</a:t>
            </a:r>
            <a:endParaRPr lang="ko-KR" altLang="en-US" sz="3200" dirty="0">
              <a:solidFill>
                <a:schemeClr val="bg2"/>
              </a:solidFill>
              <a:latin typeface="+mj-lt"/>
              <a:cs typeface="Arial" pitchFamily="34" charset="0"/>
            </a:endParaRPr>
          </a:p>
        </p:txBody>
      </p:sp>
      <p:grpSp>
        <p:nvGrpSpPr>
          <p:cNvPr id="3" name="Group 2">
            <a:extLst>
              <a:ext uri="{FF2B5EF4-FFF2-40B4-BE49-F238E27FC236}">
                <a16:creationId xmlns:a16="http://schemas.microsoft.com/office/drawing/2014/main" id="{BC292F36-9299-4E61-A658-DF750E944A07}"/>
              </a:ext>
            </a:extLst>
          </p:cNvPr>
          <p:cNvGrpSpPr/>
          <p:nvPr/>
        </p:nvGrpSpPr>
        <p:grpSpPr>
          <a:xfrm rot="16200000" flipH="1">
            <a:off x="2458686" y="4082555"/>
            <a:ext cx="3634011" cy="1097280"/>
            <a:chOff x="8230329" y="5360525"/>
            <a:chExt cx="3634011" cy="1097280"/>
          </a:xfrm>
        </p:grpSpPr>
        <p:sp>
          <p:nvSpPr>
            <p:cNvPr id="4" name="Rectangle 3">
              <a:extLst>
                <a:ext uri="{FF2B5EF4-FFF2-40B4-BE49-F238E27FC236}">
                  <a16:creationId xmlns:a16="http://schemas.microsoft.com/office/drawing/2014/main" id="{F5BCA939-D344-45B9-B5CE-7A202A70A90B}"/>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EC1F93C8-EC40-4D13-94BE-BB0D7A1A1348}"/>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38418C77-FB90-4B6A-9C91-BE877DCE5123}"/>
              </a:ext>
            </a:extLst>
          </p:cNvPr>
          <p:cNvGrpSpPr/>
          <p:nvPr/>
        </p:nvGrpSpPr>
        <p:grpSpPr>
          <a:xfrm rot="16200000" flipV="1">
            <a:off x="-701217" y="1737213"/>
            <a:ext cx="3643536" cy="1106806"/>
            <a:chOff x="8230329" y="5360525"/>
            <a:chExt cx="3643536" cy="1106806"/>
          </a:xfrm>
        </p:grpSpPr>
        <p:sp>
          <p:nvSpPr>
            <p:cNvPr id="7" name="Rectangle 6">
              <a:extLst>
                <a:ext uri="{FF2B5EF4-FFF2-40B4-BE49-F238E27FC236}">
                  <a16:creationId xmlns:a16="http://schemas.microsoft.com/office/drawing/2014/main" id="{B049C348-DB3B-439D-B517-74CBACED2358}"/>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2481134-6294-4423-8EB5-B9C6ACCC5C62}"/>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6EC32B97-7726-4502-B735-278B44AFE84A}"/>
              </a:ext>
            </a:extLst>
          </p:cNvPr>
          <p:cNvGrpSpPr/>
          <p:nvPr/>
        </p:nvGrpSpPr>
        <p:grpSpPr>
          <a:xfrm>
            <a:off x="6096000" y="560288"/>
            <a:ext cx="5728914" cy="1603180"/>
            <a:chOff x="6127001" y="975256"/>
            <a:chExt cx="5728914" cy="1603180"/>
          </a:xfrm>
        </p:grpSpPr>
        <p:sp>
          <p:nvSpPr>
            <p:cNvPr id="10" name="TextBox 9">
              <a:extLst>
                <a:ext uri="{FF2B5EF4-FFF2-40B4-BE49-F238E27FC236}">
                  <a16:creationId xmlns:a16="http://schemas.microsoft.com/office/drawing/2014/main" id="{D252BA8E-B7DD-438C-95F9-ED7C8107D5E4}"/>
                </a:ext>
              </a:extLst>
            </p:cNvPr>
            <p:cNvSpPr txBox="1"/>
            <p:nvPr/>
          </p:nvSpPr>
          <p:spPr>
            <a:xfrm>
              <a:off x="6127001" y="975256"/>
              <a:ext cx="1431024" cy="1015663"/>
            </a:xfrm>
            <a:prstGeom prst="rect">
              <a:avLst/>
            </a:prstGeom>
            <a:noFill/>
          </p:spPr>
          <p:txBody>
            <a:bodyPr wrap="square" lIns="108000" rIns="108000" rtlCol="0">
              <a:spAutoFit/>
            </a:bodyPr>
            <a:lstStyle/>
            <a:p>
              <a:pPr algn="ctr"/>
              <a:r>
                <a:rPr lang="en-US" altLang="ko-KR" sz="6000" b="1" dirty="0">
                  <a:solidFill>
                    <a:schemeClr val="tx1">
                      <a:lumMod val="50000"/>
                      <a:lumOff val="50000"/>
                    </a:schemeClr>
                  </a:solidFill>
                  <a:cs typeface="Arial" pitchFamily="34" charset="0"/>
                </a:rPr>
                <a:t>01</a:t>
              </a:r>
              <a:endParaRPr lang="ko-KR" altLang="en-US" sz="6000" b="1" dirty="0">
                <a:solidFill>
                  <a:schemeClr val="tx1">
                    <a:lumMod val="50000"/>
                    <a:lumOff val="50000"/>
                  </a:schemeClr>
                </a:solidFill>
                <a:cs typeface="Arial" pitchFamily="34" charset="0"/>
              </a:endParaRPr>
            </a:p>
          </p:txBody>
        </p:sp>
        <p:sp>
          <p:nvSpPr>
            <p:cNvPr id="11" name="TextBox 10">
              <a:extLst>
                <a:ext uri="{FF2B5EF4-FFF2-40B4-BE49-F238E27FC236}">
                  <a16:creationId xmlns:a16="http://schemas.microsoft.com/office/drawing/2014/main" id="{050AC356-9582-4A0B-A06B-29C16D3E7F07}"/>
                </a:ext>
              </a:extLst>
            </p:cNvPr>
            <p:cNvSpPr txBox="1"/>
            <p:nvPr/>
          </p:nvSpPr>
          <p:spPr>
            <a:xfrm>
              <a:off x="7194075" y="1101108"/>
              <a:ext cx="4661840" cy="1477328"/>
            </a:xfrm>
            <a:prstGeom prst="rect">
              <a:avLst/>
            </a:prstGeom>
            <a:noFill/>
          </p:spPr>
          <p:txBody>
            <a:bodyPr wrap="square" rtlCol="0">
              <a:spAutoFit/>
            </a:bodyPr>
            <a:lstStyle/>
            <a:p>
              <a:pPr lvl="0"/>
              <a:r>
                <a:rPr lang="vi-VN" dirty="0">
                  <a:solidFill>
                    <a:schemeClr val="bg2"/>
                  </a:solidFill>
                </a:rPr>
                <a:t>Nếu một Action</a:t>
              </a:r>
              <a:r>
                <a:rPr lang="en-US" dirty="0">
                  <a:solidFill>
                    <a:schemeClr val="bg2"/>
                  </a:solidFill>
                </a:rPr>
                <a:t> </a:t>
              </a:r>
              <a:r>
                <a:rPr lang="en-US" dirty="0">
                  <a:solidFill>
                    <a:schemeClr val="accent2"/>
                  </a:solidFill>
                </a:rPr>
                <a:t>&lt;item&gt;</a:t>
              </a:r>
              <a:r>
                <a:rPr lang="vi-VN" dirty="0">
                  <a:solidFill>
                    <a:schemeClr val="bg2"/>
                  </a:solidFill>
                </a:rPr>
                <a:t> có thuộc tính collapseActionView thì khi người dùng click vào icon thì sự kiện click đó sẽ được xử lý ở phương thức </a:t>
              </a:r>
              <a:r>
                <a:rPr lang="vi-VN" dirty="0">
                  <a:solidFill>
                    <a:schemeClr val="accent2"/>
                  </a:solidFill>
                </a:rPr>
                <a:t>onOptionItemSelected() </a:t>
              </a:r>
              <a:r>
                <a:rPr lang="vi-VN" dirty="0">
                  <a:solidFill>
                    <a:schemeClr val="bg2"/>
                  </a:solidFill>
                </a:rPr>
                <a:t>trong Activity của Menu. </a:t>
              </a:r>
              <a:endParaRPr lang="en-US" dirty="0">
                <a:solidFill>
                  <a:schemeClr val="bg2"/>
                </a:solidFill>
              </a:endParaRPr>
            </a:p>
          </p:txBody>
        </p:sp>
      </p:grpSp>
      <p:grpSp>
        <p:nvGrpSpPr>
          <p:cNvPr id="12" name="Group 11">
            <a:extLst>
              <a:ext uri="{FF2B5EF4-FFF2-40B4-BE49-F238E27FC236}">
                <a16:creationId xmlns:a16="http://schemas.microsoft.com/office/drawing/2014/main" id="{D7C5C6E3-2105-4364-A089-0DFC71B5E365}"/>
              </a:ext>
            </a:extLst>
          </p:cNvPr>
          <p:cNvGrpSpPr/>
          <p:nvPr/>
        </p:nvGrpSpPr>
        <p:grpSpPr>
          <a:xfrm>
            <a:off x="6045057" y="2921168"/>
            <a:ext cx="5707152" cy="1441920"/>
            <a:chOff x="6127001" y="975256"/>
            <a:chExt cx="5707152" cy="1441920"/>
          </a:xfrm>
        </p:grpSpPr>
        <p:sp>
          <p:nvSpPr>
            <p:cNvPr id="13" name="TextBox 12">
              <a:extLst>
                <a:ext uri="{FF2B5EF4-FFF2-40B4-BE49-F238E27FC236}">
                  <a16:creationId xmlns:a16="http://schemas.microsoft.com/office/drawing/2014/main" id="{49F8FB93-A1AF-407F-8940-2E8384C8ACB2}"/>
                </a:ext>
              </a:extLst>
            </p:cNvPr>
            <p:cNvSpPr txBox="1"/>
            <p:nvPr/>
          </p:nvSpPr>
          <p:spPr>
            <a:xfrm>
              <a:off x="6127001" y="975256"/>
              <a:ext cx="1431024" cy="1015663"/>
            </a:xfrm>
            <a:prstGeom prst="rect">
              <a:avLst/>
            </a:prstGeom>
            <a:noFill/>
          </p:spPr>
          <p:txBody>
            <a:bodyPr wrap="square" lIns="108000" rIns="108000" rtlCol="0">
              <a:spAutoFit/>
            </a:bodyPr>
            <a:lstStyle/>
            <a:p>
              <a:pPr algn="ctr"/>
              <a:r>
                <a:rPr lang="en-US" altLang="ko-KR" sz="6000" b="1" dirty="0">
                  <a:solidFill>
                    <a:schemeClr val="tx1">
                      <a:lumMod val="50000"/>
                      <a:lumOff val="50000"/>
                    </a:schemeClr>
                  </a:solidFill>
                  <a:cs typeface="Arial" pitchFamily="34" charset="0"/>
                </a:rPr>
                <a:t>02</a:t>
              </a:r>
              <a:endParaRPr lang="ko-KR" altLang="en-US" sz="6000" b="1" dirty="0">
                <a:solidFill>
                  <a:schemeClr val="tx1">
                    <a:lumMod val="50000"/>
                    <a:lumOff val="50000"/>
                  </a:schemeClr>
                </a:solidFill>
                <a:cs typeface="Arial" pitchFamily="34" charset="0"/>
              </a:endParaRPr>
            </a:p>
          </p:txBody>
        </p:sp>
        <p:sp>
          <p:nvSpPr>
            <p:cNvPr id="14" name="TextBox 13">
              <a:extLst>
                <a:ext uri="{FF2B5EF4-FFF2-40B4-BE49-F238E27FC236}">
                  <a16:creationId xmlns:a16="http://schemas.microsoft.com/office/drawing/2014/main" id="{AC7A58CD-ECF9-4099-87AD-C47E11D50F8F}"/>
                </a:ext>
              </a:extLst>
            </p:cNvPr>
            <p:cNvSpPr txBox="1"/>
            <p:nvPr/>
          </p:nvSpPr>
          <p:spPr>
            <a:xfrm>
              <a:off x="7172313" y="1216847"/>
              <a:ext cx="4661840" cy="1200329"/>
            </a:xfrm>
            <a:prstGeom prst="rect">
              <a:avLst/>
            </a:prstGeom>
            <a:noFill/>
          </p:spPr>
          <p:txBody>
            <a:bodyPr wrap="square" rtlCol="0">
              <a:spAutoFit/>
            </a:bodyPr>
            <a:lstStyle/>
            <a:p>
              <a:pPr lvl="0"/>
              <a:r>
                <a:rPr lang="en-US" dirty="0" err="1">
                  <a:solidFill>
                    <a:schemeClr val="bg2"/>
                  </a:solidFill>
                </a:rPr>
                <a:t>Nếu</a:t>
              </a:r>
              <a:r>
                <a:rPr lang="en-US" dirty="0">
                  <a:solidFill>
                    <a:schemeClr val="bg2"/>
                  </a:solidFill>
                </a:rPr>
                <a:t> </a:t>
              </a:r>
              <a:r>
                <a:rPr lang="en-US" dirty="0" err="1">
                  <a:solidFill>
                    <a:schemeClr val="bg2"/>
                  </a:solidFill>
                </a:rPr>
                <a:t>muốn</a:t>
              </a:r>
              <a:r>
                <a:rPr lang="en-US" dirty="0">
                  <a:solidFill>
                    <a:schemeClr val="bg2"/>
                  </a:solidFill>
                </a:rPr>
                <a:t> </a:t>
              </a:r>
              <a:r>
                <a:rPr lang="en-US" dirty="0" err="1">
                  <a:solidFill>
                    <a:schemeClr val="bg2"/>
                  </a:solidFill>
                </a:rPr>
                <a:t>thực</a:t>
              </a:r>
              <a:r>
                <a:rPr lang="en-US" dirty="0">
                  <a:solidFill>
                    <a:schemeClr val="bg2"/>
                  </a:solidFill>
                </a:rPr>
                <a:t> </a:t>
              </a:r>
              <a:r>
                <a:rPr lang="en-US" dirty="0" err="1">
                  <a:solidFill>
                    <a:schemeClr val="bg2"/>
                  </a:solidFill>
                </a:rPr>
                <a:t>hiện</a:t>
              </a:r>
              <a:r>
                <a:rPr lang="en-US" dirty="0">
                  <a:solidFill>
                    <a:schemeClr val="bg2"/>
                  </a:solidFill>
                </a:rPr>
                <a:t> </a:t>
              </a:r>
              <a:r>
                <a:rPr lang="en-US" dirty="0" err="1">
                  <a:solidFill>
                    <a:schemeClr val="bg2"/>
                  </a:solidFill>
                </a:rPr>
                <a:t>một</a:t>
              </a:r>
              <a:r>
                <a:rPr lang="en-US" dirty="0">
                  <a:solidFill>
                    <a:schemeClr val="bg2"/>
                  </a:solidFill>
                </a:rPr>
                <a:t> </a:t>
              </a:r>
              <a:r>
                <a:rPr lang="en-US" dirty="0" err="1">
                  <a:solidFill>
                    <a:schemeClr val="bg2"/>
                  </a:solidFill>
                </a:rPr>
                <a:t>hành</a:t>
              </a:r>
              <a:r>
                <a:rPr lang="en-US" dirty="0">
                  <a:solidFill>
                    <a:schemeClr val="bg2"/>
                  </a:solidFill>
                </a:rPr>
                <a:t> </a:t>
              </a:r>
              <a:r>
                <a:rPr lang="en-US" dirty="0" err="1">
                  <a:solidFill>
                    <a:schemeClr val="bg2"/>
                  </a:solidFill>
                </a:rPr>
                <a:t>động</a:t>
              </a:r>
              <a:r>
                <a:rPr lang="en-US" dirty="0">
                  <a:solidFill>
                    <a:schemeClr val="bg2"/>
                  </a:solidFill>
                </a:rPr>
                <a:t> </a:t>
              </a:r>
              <a:r>
                <a:rPr lang="en-US" dirty="0" err="1">
                  <a:solidFill>
                    <a:schemeClr val="bg2"/>
                  </a:solidFill>
                </a:rPr>
                <a:t>nào</a:t>
              </a:r>
              <a:r>
                <a:rPr lang="en-US" dirty="0">
                  <a:solidFill>
                    <a:schemeClr val="bg2"/>
                  </a:solidFill>
                </a:rPr>
                <a:t> </a:t>
              </a:r>
              <a:r>
                <a:rPr lang="en-US" dirty="0" err="1">
                  <a:solidFill>
                    <a:schemeClr val="bg2"/>
                  </a:solidFill>
                </a:rPr>
                <a:t>đó</a:t>
              </a:r>
              <a:r>
                <a:rPr lang="en-US" dirty="0">
                  <a:solidFill>
                    <a:schemeClr val="bg2"/>
                  </a:solidFill>
                </a:rPr>
                <a:t> </a:t>
              </a:r>
              <a:r>
                <a:rPr lang="en-US" dirty="0" err="1">
                  <a:solidFill>
                    <a:schemeClr val="bg2"/>
                  </a:solidFill>
                </a:rPr>
                <a:t>khi</a:t>
              </a:r>
              <a:r>
                <a:rPr lang="en-US" dirty="0">
                  <a:solidFill>
                    <a:schemeClr val="bg2"/>
                  </a:solidFill>
                </a:rPr>
                <a:t> action </a:t>
              </a:r>
              <a:r>
                <a:rPr lang="en-US" dirty="0" err="1">
                  <a:solidFill>
                    <a:schemeClr val="bg2"/>
                  </a:solidFill>
                </a:rPr>
                <a:t>expaned</a:t>
              </a:r>
              <a:r>
                <a:rPr lang="en-US" dirty="0">
                  <a:solidFill>
                    <a:schemeClr val="bg2"/>
                  </a:solidFill>
                </a:rPr>
                <a:t> </a:t>
              </a:r>
              <a:r>
                <a:rPr lang="en-US" dirty="0" err="1">
                  <a:solidFill>
                    <a:schemeClr val="bg2"/>
                  </a:solidFill>
                </a:rPr>
                <a:t>hoặc</a:t>
              </a:r>
              <a:r>
                <a:rPr lang="en-US" dirty="0">
                  <a:solidFill>
                    <a:schemeClr val="bg2"/>
                  </a:solidFill>
                </a:rPr>
                <a:t> collapse </a:t>
              </a:r>
              <a:r>
                <a:rPr lang="en-US" dirty="0" err="1">
                  <a:solidFill>
                    <a:schemeClr val="bg2"/>
                  </a:solidFill>
                </a:rPr>
                <a:t>thì</a:t>
              </a:r>
              <a:r>
                <a:rPr lang="en-US" dirty="0">
                  <a:solidFill>
                    <a:schemeClr val="bg2"/>
                  </a:solidFill>
                </a:rPr>
                <a:t> implement</a:t>
              </a:r>
              <a:r>
                <a:rPr lang="en-US" dirty="0"/>
                <a:t> </a:t>
              </a:r>
              <a:r>
                <a:rPr lang="en-US" dirty="0" err="1">
                  <a:solidFill>
                    <a:srgbClr val="00B0F0"/>
                  </a:solidFill>
                </a:rPr>
                <a:t>MenuItem.OnActionExpandListener</a:t>
              </a:r>
              <a:r>
                <a:rPr lang="en-US" dirty="0">
                  <a:solidFill>
                    <a:srgbClr val="00B0F0"/>
                  </a:solidFill>
                </a:rPr>
                <a:t>.</a:t>
              </a:r>
            </a:p>
          </p:txBody>
        </p:sp>
      </p:grpSp>
    </p:spTree>
    <p:extLst>
      <p:ext uri="{BB962C8B-B14F-4D97-AF65-F5344CB8AC3E}">
        <p14:creationId xmlns:p14="http://schemas.microsoft.com/office/powerpoint/2010/main" val="688521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440520" y="314554"/>
            <a:ext cx="11183348" cy="724247"/>
          </a:xfrm>
          <a:prstGeom prst="rect">
            <a:avLst/>
          </a:prstGeom>
        </p:spPr>
        <p:txBody>
          <a:bodyPr/>
          <a:lstStyle/>
          <a:p>
            <a:pPr algn="l"/>
            <a:r>
              <a:rPr lang="en-US" dirty="0">
                <a:solidFill>
                  <a:schemeClr val="bg2"/>
                </a:solidFill>
                <a:latin typeface="Arial" panose="020B0604020202020204" pitchFamily="34" charset="0"/>
              </a:rPr>
              <a:t>MENU </a:t>
            </a:r>
            <a:r>
              <a:rPr lang="en-US" dirty="0" err="1">
                <a:solidFill>
                  <a:schemeClr val="bg2"/>
                </a:solidFill>
                <a:latin typeface="Arial" panose="020B0604020202020204" pitchFamily="34" charset="0"/>
              </a:rPr>
              <a:t>là</a:t>
            </a:r>
            <a:r>
              <a:rPr lang="en-US" dirty="0">
                <a:solidFill>
                  <a:schemeClr val="bg2"/>
                </a:solidFill>
                <a:latin typeface="Arial" panose="020B0604020202020204" pitchFamily="34" charset="0"/>
              </a:rPr>
              <a:t> </a:t>
            </a:r>
            <a:r>
              <a:rPr lang="en-US" dirty="0" err="1">
                <a:solidFill>
                  <a:schemeClr val="bg2"/>
                </a:solidFill>
                <a:latin typeface="Arial" panose="020B0604020202020204" pitchFamily="34" charset="0"/>
              </a:rPr>
              <a:t>gì</a:t>
            </a:r>
            <a:r>
              <a:rPr lang="en-US" dirty="0">
                <a:solidFill>
                  <a:schemeClr val="bg2"/>
                </a:solidFill>
                <a:latin typeface="Arial" panose="020B0604020202020204" pitchFamily="34" charset="0"/>
              </a:rPr>
              <a:t> ? </a:t>
            </a:r>
            <a:endParaRPr lang="ko-KR" altLang="en-US" dirty="0">
              <a:solidFill>
                <a:schemeClr val="bg2"/>
              </a:solidFill>
              <a:latin typeface="Arial" panose="020B0604020202020204" pitchFamily="34" charset="0"/>
            </a:endParaRPr>
          </a:p>
        </p:txBody>
      </p:sp>
      <p:sp>
        <p:nvSpPr>
          <p:cNvPr id="10" name="TextBox 9">
            <a:extLst>
              <a:ext uri="{FF2B5EF4-FFF2-40B4-BE49-F238E27FC236}">
                <a16:creationId xmlns:a16="http://schemas.microsoft.com/office/drawing/2014/main" id="{6E4D347B-5613-4711-8CC5-4861D3676798}"/>
              </a:ext>
            </a:extLst>
          </p:cNvPr>
          <p:cNvSpPr txBox="1"/>
          <p:nvPr/>
        </p:nvSpPr>
        <p:spPr>
          <a:xfrm>
            <a:off x="440520" y="1570441"/>
            <a:ext cx="5382622" cy="1938992"/>
          </a:xfrm>
          <a:prstGeom prst="rect">
            <a:avLst/>
          </a:prstGeom>
          <a:noFill/>
        </p:spPr>
        <p:txBody>
          <a:bodyPr wrap="square" rtlCol="0">
            <a:spAutoFit/>
          </a:bodyPr>
          <a:lstStyle/>
          <a:p>
            <a:r>
              <a:rPr lang="vi-VN" sz="2400" b="1" i="1" dirty="0">
                <a:solidFill>
                  <a:schemeClr val="bg2"/>
                </a:solidFill>
                <a:latin typeface="Times New Roman" panose="02020603050405020304" pitchFamily="18" charset="0"/>
                <a:cs typeface="Times New Roman" panose="02020603050405020304" pitchFamily="18" charset="0"/>
              </a:rPr>
              <a:t>Menu </a:t>
            </a:r>
            <a:r>
              <a:rPr lang="vi-VN" sz="2400" b="1" dirty="0">
                <a:solidFill>
                  <a:schemeClr val="bg2"/>
                </a:solidFill>
                <a:latin typeface="Times New Roman" panose="02020603050405020304" pitchFamily="18" charset="0"/>
                <a:cs typeface="Times New Roman" panose="02020603050405020304" pitchFamily="18" charset="0"/>
              </a:rPr>
              <a:t>trong android là một trong những thành phần giao diện quan trọng, cung cấp cho người dùng một vài lựa chọn cho những hành động cụ thể. ..</a:t>
            </a:r>
            <a:endParaRPr lang="en-US" altLang="ko-KR" sz="2400" dirty="0">
              <a:solidFill>
                <a:schemeClr val="bg1"/>
              </a:solidFill>
              <a:cs typeface="Arial" pitchFamily="34" charset="0"/>
            </a:endParaRPr>
          </a:p>
        </p:txBody>
      </p:sp>
      <p:grpSp>
        <p:nvGrpSpPr>
          <p:cNvPr id="25" name="Group 24">
            <a:extLst>
              <a:ext uri="{FF2B5EF4-FFF2-40B4-BE49-F238E27FC236}">
                <a16:creationId xmlns:a16="http://schemas.microsoft.com/office/drawing/2014/main" id="{DC813544-C6B6-4FF4-826A-6F84AB738F4F}"/>
              </a:ext>
            </a:extLst>
          </p:cNvPr>
          <p:cNvGrpSpPr/>
          <p:nvPr/>
        </p:nvGrpSpPr>
        <p:grpSpPr>
          <a:xfrm rot="19508924">
            <a:off x="9120205" y="488615"/>
            <a:ext cx="1192555" cy="811802"/>
            <a:chOff x="6936205" y="2105936"/>
            <a:chExt cx="1051344" cy="715676"/>
          </a:xfrm>
          <a:solidFill>
            <a:schemeClr val="accent4"/>
          </a:solidFill>
        </p:grpSpPr>
        <p:sp>
          <p:nvSpPr>
            <p:cNvPr id="26" name="Oval 17">
              <a:extLst>
                <a:ext uri="{FF2B5EF4-FFF2-40B4-BE49-F238E27FC236}">
                  <a16:creationId xmlns:a16="http://schemas.microsoft.com/office/drawing/2014/main" id="{31C33908-FFD7-4328-915A-8AB63B1F16D9}"/>
                </a:ext>
              </a:extLst>
            </p:cNvPr>
            <p:cNvSpPr/>
            <p:nvPr/>
          </p:nvSpPr>
          <p:spPr>
            <a:xfrm rot="1802267">
              <a:off x="6936205" y="2105936"/>
              <a:ext cx="1051344" cy="534013"/>
            </a:xfrm>
            <a:custGeom>
              <a:avLst/>
              <a:gdLst/>
              <a:ahLst/>
              <a:cxnLst/>
              <a:rect l="l" t="t" r="r" b="b"/>
              <a:pathLst>
                <a:path w="1642560" h="1112415">
                  <a:moveTo>
                    <a:pt x="785832" y="0"/>
                  </a:moveTo>
                  <a:cubicBezTo>
                    <a:pt x="889284" y="0"/>
                    <a:pt x="978919" y="59154"/>
                    <a:pt x="1021736" y="146002"/>
                  </a:cubicBezTo>
                  <a:cubicBezTo>
                    <a:pt x="1051604" y="124976"/>
                    <a:pt x="1088165" y="114656"/>
                    <a:pt x="1127136" y="114656"/>
                  </a:cubicBezTo>
                  <a:cubicBezTo>
                    <a:pt x="1241918" y="114656"/>
                    <a:pt x="1335792" y="204176"/>
                    <a:pt x="1341808" y="317265"/>
                  </a:cubicBezTo>
                  <a:cubicBezTo>
                    <a:pt x="1367781" y="306011"/>
                    <a:pt x="1396440" y="299856"/>
                    <a:pt x="1426536" y="299856"/>
                  </a:cubicBezTo>
                  <a:cubicBezTo>
                    <a:pt x="1545843" y="299856"/>
                    <a:pt x="1642560" y="396573"/>
                    <a:pt x="1642560" y="515880"/>
                  </a:cubicBezTo>
                  <a:cubicBezTo>
                    <a:pt x="1642560" y="635187"/>
                    <a:pt x="1545843" y="731904"/>
                    <a:pt x="1426536" y="731904"/>
                  </a:cubicBezTo>
                  <a:cubicBezTo>
                    <a:pt x="1410361" y="731904"/>
                    <a:pt x="1394601" y="730126"/>
                    <a:pt x="1379539" y="726326"/>
                  </a:cubicBezTo>
                  <a:cubicBezTo>
                    <a:pt x="1382751" y="740807"/>
                    <a:pt x="1384368" y="755855"/>
                    <a:pt x="1384368" y="771280"/>
                  </a:cubicBezTo>
                  <a:cubicBezTo>
                    <a:pt x="1384368" y="890587"/>
                    <a:pt x="1287651" y="987304"/>
                    <a:pt x="1168344" y="987304"/>
                  </a:cubicBezTo>
                  <a:cubicBezTo>
                    <a:pt x="1116932" y="987304"/>
                    <a:pt x="1069714" y="969344"/>
                    <a:pt x="1034633" y="936870"/>
                  </a:cubicBezTo>
                  <a:cubicBezTo>
                    <a:pt x="998570" y="1039401"/>
                    <a:pt x="900661" y="1112415"/>
                    <a:pt x="785697" y="1112415"/>
                  </a:cubicBezTo>
                  <a:cubicBezTo>
                    <a:pt x="664714" y="1112415"/>
                    <a:pt x="562616" y="1031553"/>
                    <a:pt x="531704" y="920578"/>
                  </a:cubicBezTo>
                  <a:cubicBezTo>
                    <a:pt x="504162" y="935791"/>
                    <a:pt x="472429" y="943424"/>
                    <a:pt x="438912" y="943424"/>
                  </a:cubicBezTo>
                  <a:cubicBezTo>
                    <a:pt x="328998" y="943424"/>
                    <a:pt x="238256" y="861336"/>
                    <a:pt x="225670" y="754991"/>
                  </a:cubicBezTo>
                  <a:cubicBezTo>
                    <a:pt x="222493" y="755833"/>
                    <a:pt x="219267" y="755904"/>
                    <a:pt x="216024" y="755904"/>
                  </a:cubicBezTo>
                  <a:cubicBezTo>
                    <a:pt x="96717" y="755904"/>
                    <a:pt x="0" y="659187"/>
                    <a:pt x="0" y="539880"/>
                  </a:cubicBezTo>
                  <a:cubicBezTo>
                    <a:pt x="0" y="429577"/>
                    <a:pt x="82669" y="338583"/>
                    <a:pt x="189559" y="326524"/>
                  </a:cubicBezTo>
                  <a:cubicBezTo>
                    <a:pt x="199739" y="217704"/>
                    <a:pt x="291631" y="132944"/>
                    <a:pt x="403320" y="132944"/>
                  </a:cubicBezTo>
                  <a:cubicBezTo>
                    <a:pt x="453838" y="132944"/>
                    <a:pt x="500306" y="150285"/>
                    <a:pt x="534992" y="182003"/>
                  </a:cubicBezTo>
                  <a:cubicBezTo>
                    <a:pt x="568948" y="76087"/>
                    <a:pt x="668505" y="0"/>
                    <a:pt x="785832" y="0"/>
                  </a:cubicBezTo>
                  <a:close/>
                </a:path>
              </a:pathLst>
            </a:custGeom>
            <a:grp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7" name="Oval 26">
              <a:extLst>
                <a:ext uri="{FF2B5EF4-FFF2-40B4-BE49-F238E27FC236}">
                  <a16:creationId xmlns:a16="http://schemas.microsoft.com/office/drawing/2014/main" id="{4BC59171-F416-42E0-8878-4551E6BE8585}"/>
                </a:ext>
              </a:extLst>
            </p:cNvPr>
            <p:cNvSpPr/>
            <p:nvPr/>
          </p:nvSpPr>
          <p:spPr>
            <a:xfrm rot="1802267">
              <a:off x="7415754" y="2668663"/>
              <a:ext cx="138270" cy="82883"/>
            </a:xfrm>
            <a:prstGeom prst="ellipse">
              <a:avLst/>
            </a:prstGeom>
            <a:grp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8" name="Oval 27">
              <a:extLst>
                <a:ext uri="{FF2B5EF4-FFF2-40B4-BE49-F238E27FC236}">
                  <a16:creationId xmlns:a16="http://schemas.microsoft.com/office/drawing/2014/main" id="{875F46CD-2E3B-4656-8950-DF21F980681D}"/>
                </a:ext>
              </a:extLst>
            </p:cNvPr>
            <p:cNvSpPr/>
            <p:nvPr/>
          </p:nvSpPr>
          <p:spPr>
            <a:xfrm rot="1802267">
              <a:off x="7328019" y="2747505"/>
              <a:ext cx="99123" cy="59418"/>
            </a:xfrm>
            <a:prstGeom prst="ellipse">
              <a:avLst/>
            </a:prstGeom>
            <a:grp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Oval 28">
              <a:extLst>
                <a:ext uri="{FF2B5EF4-FFF2-40B4-BE49-F238E27FC236}">
                  <a16:creationId xmlns:a16="http://schemas.microsoft.com/office/drawing/2014/main" id="{0D54D73F-BE4D-4702-BD1C-1A2840131471}"/>
                </a:ext>
              </a:extLst>
            </p:cNvPr>
            <p:cNvSpPr/>
            <p:nvPr/>
          </p:nvSpPr>
          <p:spPr>
            <a:xfrm rot="1802267">
              <a:off x="7223281" y="2780130"/>
              <a:ext cx="69202" cy="41482"/>
            </a:xfrm>
            <a:prstGeom prst="ellipse">
              <a:avLst/>
            </a:prstGeom>
            <a:grp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11" name="Freeform 25">
            <a:extLst>
              <a:ext uri="{FF2B5EF4-FFF2-40B4-BE49-F238E27FC236}">
                <a16:creationId xmlns:a16="http://schemas.microsoft.com/office/drawing/2014/main" id="{0B1BF092-4A53-4452-879C-02CCAFA57EA7}"/>
              </a:ext>
            </a:extLst>
          </p:cNvPr>
          <p:cNvSpPr/>
          <p:nvPr/>
        </p:nvSpPr>
        <p:spPr>
          <a:xfrm rot="310011">
            <a:off x="10298246" y="773569"/>
            <a:ext cx="1189563" cy="893203"/>
          </a:xfrm>
          <a:custGeom>
            <a:avLst/>
            <a:gdLst/>
            <a:ahLst/>
            <a:cxnLst/>
            <a:rect l="l" t="t" r="r" b="b"/>
            <a:pathLst>
              <a:path w="3379769" h="3383677">
                <a:moveTo>
                  <a:pt x="1566674" y="8617"/>
                </a:moveTo>
                <a:cubicBezTo>
                  <a:pt x="2497447" y="-75547"/>
                  <a:pt x="3307150" y="466278"/>
                  <a:pt x="3375197" y="1218817"/>
                </a:cubicBezTo>
                <a:cubicBezTo>
                  <a:pt x="3414663" y="1655275"/>
                  <a:pt x="3195986" y="2066754"/>
                  <a:pt x="2822915" y="2350758"/>
                </a:cubicBezTo>
                <a:lnTo>
                  <a:pt x="2415824" y="3383677"/>
                </a:lnTo>
                <a:lnTo>
                  <a:pt x="2346481" y="2612235"/>
                </a:lnTo>
                <a:cubicBezTo>
                  <a:pt x="2181509" y="2675136"/>
                  <a:pt x="2002072" y="2716714"/>
                  <a:pt x="1813096" y="2733802"/>
                </a:cubicBezTo>
                <a:cubicBezTo>
                  <a:pt x="882323" y="2817966"/>
                  <a:pt x="72620" y="2276141"/>
                  <a:pt x="4573" y="1523602"/>
                </a:cubicBezTo>
                <a:cubicBezTo>
                  <a:pt x="-63475" y="771063"/>
                  <a:pt x="635901" y="92781"/>
                  <a:pt x="1566674" y="8617"/>
                </a:cubicBezTo>
                <a:close/>
              </a:path>
            </a:pathLst>
          </a:custGeom>
          <a:solidFill>
            <a:schemeClr val="accent1"/>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Rounded Rectangle 15">
            <a:extLst>
              <a:ext uri="{FF2B5EF4-FFF2-40B4-BE49-F238E27FC236}">
                <a16:creationId xmlns:a16="http://schemas.microsoft.com/office/drawing/2014/main" id="{0B0D2500-0CF4-459D-BD9D-E86CA71933CD}"/>
              </a:ext>
            </a:extLst>
          </p:cNvPr>
          <p:cNvSpPr/>
          <p:nvPr/>
        </p:nvSpPr>
        <p:spPr>
          <a:xfrm rot="1114331">
            <a:off x="10815559" y="1871338"/>
            <a:ext cx="1009511" cy="934283"/>
          </a:xfrm>
          <a:custGeom>
            <a:avLst/>
            <a:gdLst/>
            <a:ahLst/>
            <a:cxnLst/>
            <a:rect l="l" t="t" r="r" b="b"/>
            <a:pathLst>
              <a:path w="936104" h="1001868">
                <a:moveTo>
                  <a:pt x="108014" y="0"/>
                </a:moveTo>
                <a:lnTo>
                  <a:pt x="828090" y="0"/>
                </a:lnTo>
                <a:cubicBezTo>
                  <a:pt x="887744" y="0"/>
                  <a:pt x="936104" y="48360"/>
                  <a:pt x="936104" y="108014"/>
                </a:cubicBezTo>
                <a:lnTo>
                  <a:pt x="936104" y="540058"/>
                </a:lnTo>
                <a:cubicBezTo>
                  <a:pt x="936104" y="599712"/>
                  <a:pt x="887744" y="648072"/>
                  <a:pt x="828090" y="648072"/>
                </a:cubicBezTo>
                <a:lnTo>
                  <a:pt x="676954" y="648072"/>
                </a:lnTo>
                <a:lnTo>
                  <a:pt x="500056" y="1001868"/>
                </a:lnTo>
                <a:lnTo>
                  <a:pt x="521498" y="648072"/>
                </a:lnTo>
                <a:lnTo>
                  <a:pt x="108014" y="648072"/>
                </a:lnTo>
                <a:cubicBezTo>
                  <a:pt x="48360" y="648072"/>
                  <a:pt x="0" y="599712"/>
                  <a:pt x="0" y="540058"/>
                </a:cubicBezTo>
                <a:lnTo>
                  <a:pt x="0" y="108014"/>
                </a:lnTo>
                <a:cubicBezTo>
                  <a:pt x="0" y="48360"/>
                  <a:pt x="48360" y="0"/>
                  <a:pt x="108014" y="0"/>
                </a:cubicBezTo>
                <a:close/>
              </a:path>
            </a:pathLst>
          </a:custGeom>
          <a:solidFill>
            <a:schemeClr val="accent2"/>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700"/>
          </a:p>
        </p:txBody>
      </p:sp>
      <p:sp>
        <p:nvSpPr>
          <p:cNvPr id="13" name="Freeform 31">
            <a:extLst>
              <a:ext uri="{FF2B5EF4-FFF2-40B4-BE49-F238E27FC236}">
                <a16:creationId xmlns:a16="http://schemas.microsoft.com/office/drawing/2014/main" id="{CA4E09E2-96F7-468A-8C7A-14256830E52F}"/>
              </a:ext>
            </a:extLst>
          </p:cNvPr>
          <p:cNvSpPr/>
          <p:nvPr/>
        </p:nvSpPr>
        <p:spPr>
          <a:xfrm rot="20895801" flipH="1">
            <a:off x="7056356" y="1477464"/>
            <a:ext cx="1112127" cy="784551"/>
          </a:xfrm>
          <a:custGeom>
            <a:avLst/>
            <a:gdLst/>
            <a:ahLst/>
            <a:cxnLst/>
            <a:rect l="l" t="t" r="r" b="b"/>
            <a:pathLst>
              <a:path w="3369265" h="3169133">
                <a:moveTo>
                  <a:pt x="1853392" y="22467"/>
                </a:moveTo>
                <a:cubicBezTo>
                  <a:pt x="2779038" y="151306"/>
                  <a:pt x="3453866" y="798582"/>
                  <a:pt x="3360663" y="1468199"/>
                </a:cubicBezTo>
                <a:cubicBezTo>
                  <a:pt x="3310970" y="1825219"/>
                  <a:pt x="3052981" y="2116507"/>
                  <a:pt x="2681968" y="2289712"/>
                </a:cubicBezTo>
                <a:cubicBezTo>
                  <a:pt x="2533004" y="2673273"/>
                  <a:pt x="2266664" y="2974536"/>
                  <a:pt x="1905221" y="3169133"/>
                </a:cubicBezTo>
                <a:cubicBezTo>
                  <a:pt x="2064692" y="2914965"/>
                  <a:pt x="2148188" y="2677164"/>
                  <a:pt x="2159688" y="2445531"/>
                </a:cubicBezTo>
                <a:cubicBezTo>
                  <a:pt x="1956897" y="2476512"/>
                  <a:pt x="1739289" y="2478459"/>
                  <a:pt x="1515873" y="2447362"/>
                </a:cubicBezTo>
                <a:cubicBezTo>
                  <a:pt x="590227" y="2318523"/>
                  <a:pt x="-84601" y="1671247"/>
                  <a:pt x="8602" y="1001630"/>
                </a:cubicBezTo>
                <a:cubicBezTo>
                  <a:pt x="101805" y="332013"/>
                  <a:pt x="927745" y="-106373"/>
                  <a:pt x="1853392" y="22467"/>
                </a:cubicBezTo>
                <a:close/>
              </a:path>
            </a:pathLst>
          </a:custGeom>
          <a:solidFill>
            <a:schemeClr val="accent2"/>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2700" dirty="0"/>
          </a:p>
        </p:txBody>
      </p:sp>
      <p:sp>
        <p:nvSpPr>
          <p:cNvPr id="14" name="Rounded Rectangle 15">
            <a:extLst>
              <a:ext uri="{FF2B5EF4-FFF2-40B4-BE49-F238E27FC236}">
                <a16:creationId xmlns:a16="http://schemas.microsoft.com/office/drawing/2014/main" id="{48AF2B54-3FCC-4278-A20D-FE88A8240CA6}"/>
              </a:ext>
            </a:extLst>
          </p:cNvPr>
          <p:cNvSpPr/>
          <p:nvPr/>
        </p:nvSpPr>
        <p:spPr>
          <a:xfrm rot="20299704" flipH="1">
            <a:off x="6915691" y="2462557"/>
            <a:ext cx="1009511" cy="934283"/>
          </a:xfrm>
          <a:custGeom>
            <a:avLst/>
            <a:gdLst/>
            <a:ahLst/>
            <a:cxnLst/>
            <a:rect l="l" t="t" r="r" b="b"/>
            <a:pathLst>
              <a:path w="936104" h="1001868">
                <a:moveTo>
                  <a:pt x="108014" y="0"/>
                </a:moveTo>
                <a:lnTo>
                  <a:pt x="828090" y="0"/>
                </a:lnTo>
                <a:cubicBezTo>
                  <a:pt x="887744" y="0"/>
                  <a:pt x="936104" y="48360"/>
                  <a:pt x="936104" y="108014"/>
                </a:cubicBezTo>
                <a:lnTo>
                  <a:pt x="936104" y="540058"/>
                </a:lnTo>
                <a:cubicBezTo>
                  <a:pt x="936104" y="599712"/>
                  <a:pt x="887744" y="648072"/>
                  <a:pt x="828090" y="648072"/>
                </a:cubicBezTo>
                <a:lnTo>
                  <a:pt x="676954" y="648072"/>
                </a:lnTo>
                <a:lnTo>
                  <a:pt x="500056" y="1001868"/>
                </a:lnTo>
                <a:lnTo>
                  <a:pt x="521498" y="648072"/>
                </a:lnTo>
                <a:lnTo>
                  <a:pt x="108014" y="648072"/>
                </a:lnTo>
                <a:cubicBezTo>
                  <a:pt x="48360" y="648072"/>
                  <a:pt x="0" y="599712"/>
                  <a:pt x="0" y="540058"/>
                </a:cubicBezTo>
                <a:lnTo>
                  <a:pt x="0" y="108014"/>
                </a:lnTo>
                <a:cubicBezTo>
                  <a:pt x="0" y="48360"/>
                  <a:pt x="48360" y="0"/>
                  <a:pt x="108014" y="0"/>
                </a:cubicBezTo>
                <a:close/>
              </a:path>
            </a:pathLst>
          </a:custGeom>
          <a:solidFill>
            <a:schemeClr val="accent1"/>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700"/>
          </a:p>
        </p:txBody>
      </p:sp>
      <p:sp>
        <p:nvSpPr>
          <p:cNvPr id="15" name="Rounded Rectangle 15">
            <a:extLst>
              <a:ext uri="{FF2B5EF4-FFF2-40B4-BE49-F238E27FC236}">
                <a16:creationId xmlns:a16="http://schemas.microsoft.com/office/drawing/2014/main" id="{43833AB4-A5CF-4B11-A7DC-20047DEF3DF0}"/>
              </a:ext>
            </a:extLst>
          </p:cNvPr>
          <p:cNvSpPr/>
          <p:nvPr/>
        </p:nvSpPr>
        <p:spPr>
          <a:xfrm rot="20299704" flipH="1">
            <a:off x="7897082" y="588337"/>
            <a:ext cx="1009511" cy="934283"/>
          </a:xfrm>
          <a:custGeom>
            <a:avLst/>
            <a:gdLst/>
            <a:ahLst/>
            <a:cxnLst/>
            <a:rect l="l" t="t" r="r" b="b"/>
            <a:pathLst>
              <a:path w="936104" h="1001868">
                <a:moveTo>
                  <a:pt x="108014" y="0"/>
                </a:moveTo>
                <a:lnTo>
                  <a:pt x="828090" y="0"/>
                </a:lnTo>
                <a:cubicBezTo>
                  <a:pt x="887744" y="0"/>
                  <a:pt x="936104" y="48360"/>
                  <a:pt x="936104" y="108014"/>
                </a:cubicBezTo>
                <a:lnTo>
                  <a:pt x="936104" y="540058"/>
                </a:lnTo>
                <a:cubicBezTo>
                  <a:pt x="936104" y="599712"/>
                  <a:pt x="887744" y="648072"/>
                  <a:pt x="828090" y="648072"/>
                </a:cubicBezTo>
                <a:lnTo>
                  <a:pt x="676954" y="648072"/>
                </a:lnTo>
                <a:lnTo>
                  <a:pt x="500056" y="1001868"/>
                </a:lnTo>
                <a:lnTo>
                  <a:pt x="521498" y="648072"/>
                </a:lnTo>
                <a:lnTo>
                  <a:pt x="108014" y="648072"/>
                </a:lnTo>
                <a:cubicBezTo>
                  <a:pt x="48360" y="648072"/>
                  <a:pt x="0" y="599712"/>
                  <a:pt x="0" y="540058"/>
                </a:cubicBezTo>
                <a:lnTo>
                  <a:pt x="0" y="108014"/>
                </a:lnTo>
                <a:cubicBezTo>
                  <a:pt x="0" y="48360"/>
                  <a:pt x="48360" y="0"/>
                  <a:pt x="108014" y="0"/>
                </a:cubicBezTo>
                <a:close/>
              </a:path>
            </a:pathLst>
          </a:custGeom>
          <a:solidFill>
            <a:schemeClr val="accent3"/>
          </a:solid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700"/>
          </a:p>
        </p:txBody>
      </p:sp>
      <p:sp>
        <p:nvSpPr>
          <p:cNvPr id="19" name="Rounded Rectangle 27">
            <a:extLst>
              <a:ext uri="{FF2B5EF4-FFF2-40B4-BE49-F238E27FC236}">
                <a16:creationId xmlns:a16="http://schemas.microsoft.com/office/drawing/2014/main" id="{315DAE10-8844-419D-99C1-F5B292E37A8D}"/>
              </a:ext>
            </a:extLst>
          </p:cNvPr>
          <p:cNvSpPr/>
          <p:nvPr/>
        </p:nvSpPr>
        <p:spPr>
          <a:xfrm>
            <a:off x="8114270" y="717079"/>
            <a:ext cx="397721" cy="305504"/>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0" name="Rounded Rectangle 7">
            <a:extLst>
              <a:ext uri="{FF2B5EF4-FFF2-40B4-BE49-F238E27FC236}">
                <a16:creationId xmlns:a16="http://schemas.microsoft.com/office/drawing/2014/main" id="{9F5EB594-A36D-4382-9B3F-A91A1BED085F}"/>
              </a:ext>
            </a:extLst>
          </p:cNvPr>
          <p:cNvSpPr/>
          <p:nvPr/>
        </p:nvSpPr>
        <p:spPr>
          <a:xfrm>
            <a:off x="7412219" y="1570441"/>
            <a:ext cx="404358" cy="348957"/>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1" name="Teardrop 6">
            <a:extLst>
              <a:ext uri="{FF2B5EF4-FFF2-40B4-BE49-F238E27FC236}">
                <a16:creationId xmlns:a16="http://schemas.microsoft.com/office/drawing/2014/main" id="{A98D312C-A153-40BC-A2EE-07BB7E61E458}"/>
              </a:ext>
            </a:extLst>
          </p:cNvPr>
          <p:cNvSpPr/>
          <p:nvPr/>
        </p:nvSpPr>
        <p:spPr>
          <a:xfrm rot="8100000">
            <a:off x="9526406" y="669362"/>
            <a:ext cx="277938" cy="277939"/>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2" name="Oval 21">
            <a:extLst>
              <a:ext uri="{FF2B5EF4-FFF2-40B4-BE49-F238E27FC236}">
                <a16:creationId xmlns:a16="http://schemas.microsoft.com/office/drawing/2014/main" id="{EE4ADA84-5358-4410-A7CB-A86664DEF26A}"/>
              </a:ext>
            </a:extLst>
          </p:cNvPr>
          <p:cNvSpPr>
            <a:spLocks noChangeAspect="1"/>
          </p:cNvSpPr>
          <p:nvPr/>
        </p:nvSpPr>
        <p:spPr>
          <a:xfrm>
            <a:off x="7165390" y="2613713"/>
            <a:ext cx="341041" cy="343889"/>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3" name="Rectangle 16">
            <a:extLst>
              <a:ext uri="{FF2B5EF4-FFF2-40B4-BE49-F238E27FC236}">
                <a16:creationId xmlns:a16="http://schemas.microsoft.com/office/drawing/2014/main" id="{C923D635-679C-41E5-BF7A-2FC50BACC61F}"/>
              </a:ext>
            </a:extLst>
          </p:cNvPr>
          <p:cNvSpPr/>
          <p:nvPr/>
        </p:nvSpPr>
        <p:spPr>
          <a:xfrm rot="2700000">
            <a:off x="11261782" y="1917101"/>
            <a:ext cx="284065" cy="509277"/>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4" name="Rectangle 9">
            <a:extLst>
              <a:ext uri="{FF2B5EF4-FFF2-40B4-BE49-F238E27FC236}">
                <a16:creationId xmlns:a16="http://schemas.microsoft.com/office/drawing/2014/main" id="{E7D1C239-CAD0-4411-BAC6-5F8B1A73BFEF}"/>
              </a:ext>
            </a:extLst>
          </p:cNvPr>
          <p:cNvSpPr/>
          <p:nvPr/>
        </p:nvSpPr>
        <p:spPr>
          <a:xfrm>
            <a:off x="10732356" y="953685"/>
            <a:ext cx="384700" cy="36011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pic>
        <p:nvPicPr>
          <p:cNvPr id="30" name="Hình ảnh 8">
            <a:extLst>
              <a:ext uri="{FF2B5EF4-FFF2-40B4-BE49-F238E27FC236}">
                <a16:creationId xmlns:a16="http://schemas.microsoft.com/office/drawing/2014/main" id="{06416CF4-72A6-4BCE-99DF-C93ECEA74C6E}"/>
              </a:ext>
            </a:extLst>
          </p:cNvPr>
          <p:cNvPicPr>
            <a:picLocks noChangeAspect="1"/>
          </p:cNvPicPr>
          <p:nvPr/>
        </p:nvPicPr>
        <p:blipFill>
          <a:blip r:embed="rId2"/>
          <a:stretch>
            <a:fillRect/>
          </a:stretch>
        </p:blipFill>
        <p:spPr>
          <a:xfrm rot="21443535">
            <a:off x="8597309" y="2255354"/>
            <a:ext cx="1705244" cy="2846807"/>
          </a:xfrm>
          <a:prstGeom prst="rect">
            <a:avLst/>
          </a:prstGeom>
        </p:spPr>
      </p:pic>
    </p:spTree>
    <p:extLst>
      <p:ext uri="{BB962C8B-B14F-4D97-AF65-F5344CB8AC3E}">
        <p14:creationId xmlns:p14="http://schemas.microsoft.com/office/powerpoint/2010/main" val="6797502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375BFC-1728-43E2-A134-237F134C29C1}"/>
              </a:ext>
            </a:extLst>
          </p:cNvPr>
          <p:cNvSpPr txBox="1"/>
          <p:nvPr/>
        </p:nvSpPr>
        <p:spPr>
          <a:xfrm>
            <a:off x="735297" y="560288"/>
            <a:ext cx="4089033" cy="1200329"/>
          </a:xfrm>
          <a:prstGeom prst="rect">
            <a:avLst/>
          </a:prstGeom>
          <a:noFill/>
        </p:spPr>
        <p:txBody>
          <a:bodyPr wrap="square" rtlCol="0" anchor="ctr">
            <a:spAutoFit/>
          </a:bodyPr>
          <a:lstStyle/>
          <a:p>
            <a:r>
              <a:rPr lang="en-US" sz="3600" dirty="0" err="1">
                <a:solidFill>
                  <a:schemeClr val="bg2">
                    <a:lumMod val="75000"/>
                  </a:schemeClr>
                </a:solidFill>
              </a:rPr>
              <a:t>Để</a:t>
            </a:r>
            <a:r>
              <a:rPr lang="en-US" sz="3600" dirty="0">
                <a:solidFill>
                  <a:schemeClr val="bg2">
                    <a:lumMod val="75000"/>
                  </a:schemeClr>
                </a:solidFill>
              </a:rPr>
              <a:t> </a:t>
            </a:r>
            <a:r>
              <a:rPr lang="en-US" sz="3600" dirty="0" err="1">
                <a:solidFill>
                  <a:schemeClr val="bg2">
                    <a:lumMod val="75000"/>
                  </a:schemeClr>
                </a:solidFill>
              </a:rPr>
              <a:t>định</a:t>
            </a:r>
            <a:r>
              <a:rPr lang="en-US" sz="3600" dirty="0">
                <a:solidFill>
                  <a:schemeClr val="bg2">
                    <a:lumMod val="75000"/>
                  </a:schemeClr>
                </a:solidFill>
              </a:rPr>
              <a:t> </a:t>
            </a:r>
            <a:r>
              <a:rPr lang="en-US" sz="3600" dirty="0" err="1">
                <a:solidFill>
                  <a:schemeClr val="bg2">
                    <a:lumMod val="75000"/>
                  </a:schemeClr>
                </a:solidFill>
              </a:rPr>
              <a:t>nghĩa</a:t>
            </a:r>
            <a:r>
              <a:rPr lang="en-US" sz="3600" dirty="0">
                <a:solidFill>
                  <a:schemeClr val="bg2">
                    <a:lumMod val="75000"/>
                  </a:schemeClr>
                </a:solidFill>
              </a:rPr>
              <a:t> menu</a:t>
            </a:r>
            <a:endParaRPr lang="ko-KR" altLang="en-US" sz="5400" dirty="0">
              <a:solidFill>
                <a:schemeClr val="bg2">
                  <a:lumMod val="75000"/>
                </a:schemeClr>
              </a:solidFill>
              <a:latin typeface="+mj-lt"/>
              <a:cs typeface="Arial" pitchFamily="34" charset="0"/>
            </a:endParaRPr>
          </a:p>
        </p:txBody>
      </p:sp>
      <p:grpSp>
        <p:nvGrpSpPr>
          <p:cNvPr id="3" name="Group 2">
            <a:extLst>
              <a:ext uri="{FF2B5EF4-FFF2-40B4-BE49-F238E27FC236}">
                <a16:creationId xmlns:a16="http://schemas.microsoft.com/office/drawing/2014/main" id="{C691EA99-099E-43A9-89DE-955961D0D500}"/>
              </a:ext>
            </a:extLst>
          </p:cNvPr>
          <p:cNvGrpSpPr/>
          <p:nvPr/>
        </p:nvGrpSpPr>
        <p:grpSpPr>
          <a:xfrm rot="16200000" flipH="1">
            <a:off x="2458686" y="4082555"/>
            <a:ext cx="3634011" cy="1097280"/>
            <a:chOff x="8230329" y="5360525"/>
            <a:chExt cx="3634011" cy="1097280"/>
          </a:xfrm>
        </p:grpSpPr>
        <p:sp>
          <p:nvSpPr>
            <p:cNvPr id="4" name="Rectangle 3">
              <a:extLst>
                <a:ext uri="{FF2B5EF4-FFF2-40B4-BE49-F238E27FC236}">
                  <a16:creationId xmlns:a16="http://schemas.microsoft.com/office/drawing/2014/main" id="{1C311BF7-7532-439A-AE4C-FE8F428C0788}"/>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A599C98A-FE31-4491-AE4B-C5F1C4C15242}"/>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C3118521-48FD-48FC-AFB2-3A1F30386392}"/>
              </a:ext>
            </a:extLst>
          </p:cNvPr>
          <p:cNvGrpSpPr/>
          <p:nvPr/>
        </p:nvGrpSpPr>
        <p:grpSpPr>
          <a:xfrm rot="16200000" flipV="1">
            <a:off x="-701217" y="1737213"/>
            <a:ext cx="3643536" cy="1106806"/>
            <a:chOff x="8230329" y="5360525"/>
            <a:chExt cx="3643536" cy="1106806"/>
          </a:xfrm>
        </p:grpSpPr>
        <p:sp>
          <p:nvSpPr>
            <p:cNvPr id="7" name="Rectangle 6">
              <a:extLst>
                <a:ext uri="{FF2B5EF4-FFF2-40B4-BE49-F238E27FC236}">
                  <a16:creationId xmlns:a16="http://schemas.microsoft.com/office/drawing/2014/main" id="{AE7FC62A-69F0-4646-93AB-DCBAE89977B0}"/>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916DEF2-1342-4BED-A5B5-DE951EADC9BE}"/>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23DFFB8B-CE7F-43D0-A3FF-84AD90108A2C}"/>
              </a:ext>
            </a:extLst>
          </p:cNvPr>
          <p:cNvSpPr txBox="1"/>
          <p:nvPr/>
        </p:nvSpPr>
        <p:spPr>
          <a:xfrm>
            <a:off x="5908149" y="1550898"/>
            <a:ext cx="1431024" cy="1015663"/>
          </a:xfrm>
          <a:prstGeom prst="rect">
            <a:avLst/>
          </a:prstGeom>
          <a:noFill/>
        </p:spPr>
        <p:txBody>
          <a:bodyPr wrap="square" lIns="108000" rIns="108000" rtlCol="0">
            <a:spAutoFit/>
          </a:bodyPr>
          <a:lstStyle/>
          <a:p>
            <a:pPr algn="ctr"/>
            <a:r>
              <a:rPr lang="en-US" altLang="ko-KR" sz="6000" b="1" dirty="0">
                <a:solidFill>
                  <a:schemeClr val="tx1">
                    <a:lumMod val="50000"/>
                    <a:lumOff val="50000"/>
                  </a:schemeClr>
                </a:solidFill>
                <a:cs typeface="Arial" pitchFamily="34" charset="0"/>
              </a:rPr>
              <a:t>01</a:t>
            </a:r>
            <a:endParaRPr lang="ko-KR" altLang="en-US" sz="6000" b="1" dirty="0">
              <a:solidFill>
                <a:schemeClr val="tx1">
                  <a:lumMod val="50000"/>
                  <a:lumOff val="50000"/>
                </a:schemeClr>
              </a:solidFill>
              <a:cs typeface="Arial" pitchFamily="34" charset="0"/>
            </a:endParaRPr>
          </a:p>
        </p:txBody>
      </p:sp>
      <p:sp>
        <p:nvSpPr>
          <p:cNvPr id="12" name="Rectangle 11">
            <a:extLst>
              <a:ext uri="{FF2B5EF4-FFF2-40B4-BE49-F238E27FC236}">
                <a16:creationId xmlns:a16="http://schemas.microsoft.com/office/drawing/2014/main" id="{6AF0FB0B-FBC4-4C79-A584-8300BADC3D3E}"/>
              </a:ext>
            </a:extLst>
          </p:cNvPr>
          <p:cNvSpPr/>
          <p:nvPr/>
        </p:nvSpPr>
        <p:spPr>
          <a:xfrm>
            <a:off x="7007896" y="1760617"/>
            <a:ext cx="4931158" cy="738664"/>
          </a:xfrm>
          <a:prstGeom prst="rect">
            <a:avLst/>
          </a:prstGeom>
        </p:spPr>
        <p:txBody>
          <a:bodyPr wrap="none">
            <a:spAutoFit/>
          </a:bodyPr>
          <a:lstStyle/>
          <a:p>
            <a:r>
              <a:rPr lang="en-US" sz="1400" dirty="0" err="1">
                <a:solidFill>
                  <a:schemeClr val="bg1"/>
                </a:solidFill>
                <a:latin typeface="Roboto"/>
              </a:rPr>
              <a:t>đó</a:t>
            </a:r>
            <a:r>
              <a:rPr lang="en-US" sz="1400" dirty="0">
                <a:solidFill>
                  <a:schemeClr val="bg1"/>
                </a:solidFill>
                <a:latin typeface="Roboto"/>
              </a:rPr>
              <a:t> </a:t>
            </a:r>
            <a:r>
              <a:rPr lang="en-US" sz="1400" dirty="0" err="1">
                <a:solidFill>
                  <a:schemeClr val="bg1"/>
                </a:solidFill>
                <a:latin typeface="Roboto"/>
              </a:rPr>
              <a:t>là</a:t>
            </a:r>
            <a:r>
              <a:rPr lang="en-US" sz="1400" dirty="0">
                <a:solidFill>
                  <a:schemeClr val="bg1"/>
                </a:solidFill>
                <a:latin typeface="Roboto"/>
              </a:rPr>
              <a:t> </a:t>
            </a:r>
            <a:r>
              <a:rPr lang="en-US" sz="1400" dirty="0" err="1">
                <a:solidFill>
                  <a:schemeClr val="bg1"/>
                </a:solidFill>
                <a:latin typeface="Roboto"/>
              </a:rPr>
              <a:t>một</a:t>
            </a:r>
            <a:r>
              <a:rPr lang="en-US" sz="1400" dirty="0">
                <a:solidFill>
                  <a:schemeClr val="bg1"/>
                </a:solidFill>
                <a:latin typeface="Roboto"/>
              </a:rPr>
              <a:t> </a:t>
            </a:r>
            <a:r>
              <a:rPr lang="en-US" sz="1400" dirty="0" err="1">
                <a:solidFill>
                  <a:schemeClr val="bg1"/>
                </a:solidFill>
                <a:latin typeface="Roboto"/>
              </a:rPr>
              <a:t>bộ</a:t>
            </a:r>
            <a:r>
              <a:rPr lang="en-US" sz="1400" dirty="0">
                <a:solidFill>
                  <a:schemeClr val="bg1"/>
                </a:solidFill>
                <a:latin typeface="Roboto"/>
              </a:rPr>
              <a:t> </a:t>
            </a:r>
            <a:r>
              <a:rPr lang="en-US" sz="1400" dirty="0" err="1">
                <a:solidFill>
                  <a:schemeClr val="bg1"/>
                </a:solidFill>
                <a:latin typeface="Roboto"/>
              </a:rPr>
              <a:t>chứa</a:t>
            </a:r>
            <a:r>
              <a:rPr lang="en-US" sz="1400" dirty="0">
                <a:solidFill>
                  <a:schemeClr val="bg1"/>
                </a:solidFill>
                <a:latin typeface="Roboto"/>
              </a:rPr>
              <a:t> </a:t>
            </a:r>
            <a:r>
              <a:rPr lang="en-US" sz="1400" dirty="0" err="1">
                <a:solidFill>
                  <a:schemeClr val="bg1"/>
                </a:solidFill>
                <a:latin typeface="Roboto"/>
              </a:rPr>
              <a:t>các</a:t>
            </a:r>
            <a:r>
              <a:rPr lang="en-US" sz="1400" dirty="0">
                <a:solidFill>
                  <a:schemeClr val="bg1"/>
                </a:solidFill>
                <a:latin typeface="Roboto"/>
              </a:rPr>
              <a:t> </a:t>
            </a:r>
            <a:r>
              <a:rPr lang="en-US" sz="1400" dirty="0" err="1">
                <a:solidFill>
                  <a:schemeClr val="bg1"/>
                </a:solidFill>
                <a:latin typeface="Roboto"/>
              </a:rPr>
              <a:t>mục</a:t>
            </a:r>
            <a:r>
              <a:rPr lang="en-US" sz="1400" dirty="0">
                <a:solidFill>
                  <a:schemeClr val="bg1"/>
                </a:solidFill>
                <a:latin typeface="Roboto"/>
              </a:rPr>
              <a:t> menu. </a:t>
            </a:r>
            <a:r>
              <a:rPr lang="en-US" sz="1400" dirty="0" err="1">
                <a:solidFill>
                  <a:schemeClr val="bg1"/>
                </a:solidFill>
                <a:latin typeface="Roboto"/>
              </a:rPr>
              <a:t>Phần</a:t>
            </a:r>
            <a:r>
              <a:rPr lang="en-US" sz="1400" dirty="0">
                <a:solidFill>
                  <a:schemeClr val="bg1"/>
                </a:solidFill>
                <a:latin typeface="Roboto"/>
              </a:rPr>
              <a:t> </a:t>
            </a:r>
            <a:r>
              <a:rPr lang="en-US" sz="1400" dirty="0" err="1">
                <a:solidFill>
                  <a:schemeClr val="bg1"/>
                </a:solidFill>
                <a:latin typeface="Roboto"/>
              </a:rPr>
              <a:t>tử</a:t>
            </a:r>
            <a:r>
              <a:rPr lang="en-US" sz="1400" dirty="0">
                <a:solidFill>
                  <a:schemeClr val="bg1"/>
                </a:solidFill>
                <a:latin typeface="Roboto"/>
              </a:rPr>
              <a:t> &lt;menu&gt; </a:t>
            </a:r>
            <a:r>
              <a:rPr lang="en-US" sz="1400" dirty="0" err="1">
                <a:solidFill>
                  <a:schemeClr val="bg1"/>
                </a:solidFill>
                <a:latin typeface="Roboto"/>
              </a:rPr>
              <a:t>phải</a:t>
            </a:r>
            <a:r>
              <a:rPr lang="en-US" sz="1400" dirty="0">
                <a:solidFill>
                  <a:schemeClr val="bg1"/>
                </a:solidFill>
                <a:latin typeface="Roboto"/>
              </a:rPr>
              <a:t> </a:t>
            </a:r>
            <a:r>
              <a:rPr lang="en-US" sz="1400" dirty="0" err="1">
                <a:solidFill>
                  <a:schemeClr val="bg1"/>
                </a:solidFill>
                <a:latin typeface="Roboto"/>
              </a:rPr>
              <a:t>là</a:t>
            </a:r>
            <a:r>
              <a:rPr lang="en-US" sz="1400" dirty="0">
                <a:solidFill>
                  <a:schemeClr val="bg1"/>
                </a:solidFill>
                <a:latin typeface="Roboto"/>
              </a:rPr>
              <a:t> </a:t>
            </a:r>
          </a:p>
          <a:p>
            <a:r>
              <a:rPr lang="en-US" sz="1400" dirty="0" err="1">
                <a:solidFill>
                  <a:schemeClr val="bg1"/>
                </a:solidFill>
                <a:latin typeface="Roboto"/>
              </a:rPr>
              <a:t>Một</a:t>
            </a:r>
            <a:r>
              <a:rPr lang="en-US" sz="1400" dirty="0">
                <a:solidFill>
                  <a:schemeClr val="bg1"/>
                </a:solidFill>
                <a:latin typeface="Roboto"/>
              </a:rPr>
              <a:t> </a:t>
            </a:r>
            <a:r>
              <a:rPr lang="en-US" sz="1400" dirty="0" err="1">
                <a:solidFill>
                  <a:schemeClr val="bg1"/>
                </a:solidFill>
                <a:latin typeface="Roboto"/>
              </a:rPr>
              <a:t>nút</a:t>
            </a:r>
            <a:r>
              <a:rPr lang="en-US" sz="1400" dirty="0">
                <a:solidFill>
                  <a:schemeClr val="bg1"/>
                </a:solidFill>
                <a:latin typeface="Roboto"/>
              </a:rPr>
              <a:t> </a:t>
            </a:r>
            <a:r>
              <a:rPr lang="en-US" sz="1400" dirty="0" err="1">
                <a:solidFill>
                  <a:schemeClr val="bg1"/>
                </a:solidFill>
                <a:latin typeface="Roboto"/>
              </a:rPr>
              <a:t>gốc</a:t>
            </a:r>
            <a:r>
              <a:rPr lang="en-US" sz="1400" dirty="0">
                <a:solidFill>
                  <a:schemeClr val="bg1"/>
                </a:solidFill>
                <a:latin typeface="Roboto"/>
              </a:rPr>
              <a:t> </a:t>
            </a:r>
            <a:r>
              <a:rPr lang="en-US" sz="1400" dirty="0" err="1">
                <a:solidFill>
                  <a:schemeClr val="bg1"/>
                </a:solidFill>
                <a:latin typeface="Roboto"/>
              </a:rPr>
              <a:t>cho</a:t>
            </a:r>
            <a:r>
              <a:rPr lang="en-US" sz="1400" dirty="0">
                <a:solidFill>
                  <a:schemeClr val="bg1"/>
                </a:solidFill>
                <a:latin typeface="Roboto"/>
              </a:rPr>
              <a:t> </a:t>
            </a:r>
            <a:r>
              <a:rPr lang="en-US" sz="1400" dirty="0" err="1">
                <a:solidFill>
                  <a:schemeClr val="bg1"/>
                </a:solidFill>
                <a:latin typeface="Roboto"/>
              </a:rPr>
              <a:t>tệp</a:t>
            </a:r>
            <a:r>
              <a:rPr lang="en-US" sz="1400" dirty="0">
                <a:solidFill>
                  <a:schemeClr val="bg1"/>
                </a:solidFill>
                <a:latin typeface="Roboto"/>
              </a:rPr>
              <a:t> </a:t>
            </a:r>
            <a:r>
              <a:rPr lang="en-US" sz="1400" dirty="0" err="1">
                <a:solidFill>
                  <a:schemeClr val="bg1"/>
                </a:solidFill>
                <a:latin typeface="Roboto"/>
              </a:rPr>
              <a:t>và</a:t>
            </a:r>
            <a:r>
              <a:rPr lang="en-US" sz="1400" dirty="0">
                <a:solidFill>
                  <a:schemeClr val="bg1"/>
                </a:solidFill>
                <a:latin typeface="Roboto"/>
              </a:rPr>
              <a:t> </a:t>
            </a:r>
            <a:r>
              <a:rPr lang="en-US" sz="1400" dirty="0" err="1">
                <a:solidFill>
                  <a:schemeClr val="bg1"/>
                </a:solidFill>
                <a:latin typeface="Roboto"/>
              </a:rPr>
              <a:t>có</a:t>
            </a:r>
            <a:r>
              <a:rPr lang="en-US" sz="1400" dirty="0">
                <a:solidFill>
                  <a:schemeClr val="bg1"/>
                </a:solidFill>
                <a:latin typeface="Roboto"/>
              </a:rPr>
              <a:t> </a:t>
            </a:r>
            <a:r>
              <a:rPr lang="en-US" sz="1400" dirty="0" err="1">
                <a:solidFill>
                  <a:schemeClr val="bg1"/>
                </a:solidFill>
                <a:latin typeface="Roboto"/>
              </a:rPr>
              <a:t>thể</a:t>
            </a:r>
            <a:r>
              <a:rPr lang="en-US" sz="1400" dirty="0">
                <a:solidFill>
                  <a:schemeClr val="bg1"/>
                </a:solidFill>
                <a:latin typeface="Roboto"/>
              </a:rPr>
              <a:t> </a:t>
            </a:r>
            <a:r>
              <a:rPr lang="en-US" sz="1400" dirty="0" err="1">
                <a:solidFill>
                  <a:schemeClr val="bg1"/>
                </a:solidFill>
                <a:latin typeface="Roboto"/>
              </a:rPr>
              <a:t>giữ</a:t>
            </a:r>
            <a:r>
              <a:rPr lang="en-US" sz="1400" dirty="0">
                <a:solidFill>
                  <a:schemeClr val="bg1"/>
                </a:solidFill>
                <a:latin typeface="Roboto"/>
              </a:rPr>
              <a:t> </a:t>
            </a:r>
            <a:r>
              <a:rPr lang="en-US" sz="1400" dirty="0" err="1">
                <a:solidFill>
                  <a:schemeClr val="bg1"/>
                </a:solidFill>
                <a:latin typeface="Roboto"/>
              </a:rPr>
              <a:t>Nhiều</a:t>
            </a:r>
            <a:r>
              <a:rPr lang="en-US" sz="1400" dirty="0">
                <a:solidFill>
                  <a:schemeClr val="bg1"/>
                </a:solidFill>
                <a:latin typeface="Roboto"/>
              </a:rPr>
              <a:t> </a:t>
            </a:r>
            <a:r>
              <a:rPr lang="en-US" sz="1400" dirty="0" err="1">
                <a:solidFill>
                  <a:schemeClr val="bg1"/>
                </a:solidFill>
                <a:latin typeface="Roboto"/>
              </a:rPr>
              <a:t>Phần</a:t>
            </a:r>
            <a:r>
              <a:rPr lang="en-US" sz="1400" dirty="0">
                <a:solidFill>
                  <a:schemeClr val="bg1"/>
                </a:solidFill>
                <a:latin typeface="Roboto"/>
              </a:rPr>
              <a:t> </a:t>
            </a:r>
            <a:r>
              <a:rPr lang="en-US" sz="1400" dirty="0" err="1">
                <a:solidFill>
                  <a:schemeClr val="bg1"/>
                </a:solidFill>
                <a:latin typeface="Roboto"/>
              </a:rPr>
              <a:t>tử</a:t>
            </a:r>
            <a:r>
              <a:rPr lang="en-US" sz="1400" dirty="0">
                <a:solidFill>
                  <a:schemeClr val="bg1"/>
                </a:solidFill>
                <a:latin typeface="Roboto"/>
              </a:rPr>
              <a:t> &lt;item&gt; </a:t>
            </a:r>
            <a:r>
              <a:rPr lang="en-US" sz="1400" dirty="0" err="1">
                <a:solidFill>
                  <a:schemeClr val="bg1"/>
                </a:solidFill>
                <a:latin typeface="Roboto"/>
              </a:rPr>
              <a:t>và</a:t>
            </a:r>
            <a:r>
              <a:rPr lang="en-US" sz="1400" dirty="0">
                <a:solidFill>
                  <a:schemeClr val="bg1"/>
                </a:solidFill>
                <a:latin typeface="Roboto"/>
              </a:rPr>
              <a:t> </a:t>
            </a:r>
          </a:p>
          <a:p>
            <a:r>
              <a:rPr lang="en-US" sz="1400" dirty="0">
                <a:solidFill>
                  <a:schemeClr val="bg1"/>
                </a:solidFill>
                <a:latin typeface="Roboto"/>
              </a:rPr>
              <a:t>&lt;group&gt; </a:t>
            </a:r>
          </a:p>
        </p:txBody>
      </p:sp>
      <p:sp>
        <p:nvSpPr>
          <p:cNvPr id="15" name="TextBox 14">
            <a:extLst>
              <a:ext uri="{FF2B5EF4-FFF2-40B4-BE49-F238E27FC236}">
                <a16:creationId xmlns:a16="http://schemas.microsoft.com/office/drawing/2014/main" id="{21882A1A-0585-4503-BA3C-7FD5C3CCAFD7}"/>
              </a:ext>
            </a:extLst>
          </p:cNvPr>
          <p:cNvSpPr txBox="1"/>
          <p:nvPr/>
        </p:nvSpPr>
        <p:spPr>
          <a:xfrm>
            <a:off x="5908149" y="2757044"/>
            <a:ext cx="1431024" cy="1015663"/>
          </a:xfrm>
          <a:prstGeom prst="rect">
            <a:avLst/>
          </a:prstGeom>
          <a:noFill/>
        </p:spPr>
        <p:txBody>
          <a:bodyPr wrap="square" lIns="108000" rIns="108000" rtlCol="0">
            <a:spAutoFit/>
          </a:bodyPr>
          <a:lstStyle/>
          <a:p>
            <a:pPr algn="ctr"/>
            <a:r>
              <a:rPr lang="en-US" altLang="ko-KR" sz="6000" b="1" dirty="0">
                <a:solidFill>
                  <a:schemeClr val="tx1">
                    <a:lumMod val="50000"/>
                    <a:lumOff val="50000"/>
                  </a:schemeClr>
                </a:solidFill>
                <a:cs typeface="Arial" pitchFamily="34" charset="0"/>
              </a:rPr>
              <a:t>02</a:t>
            </a:r>
          </a:p>
        </p:txBody>
      </p:sp>
      <p:sp>
        <p:nvSpPr>
          <p:cNvPr id="22" name="Rectangle 21">
            <a:extLst>
              <a:ext uri="{FF2B5EF4-FFF2-40B4-BE49-F238E27FC236}">
                <a16:creationId xmlns:a16="http://schemas.microsoft.com/office/drawing/2014/main" id="{4E7E70CB-A92F-4FD8-B6AB-D95572828277}"/>
              </a:ext>
            </a:extLst>
          </p:cNvPr>
          <p:cNvSpPr/>
          <p:nvPr/>
        </p:nvSpPr>
        <p:spPr>
          <a:xfrm>
            <a:off x="7072991" y="3034043"/>
            <a:ext cx="5261377" cy="738664"/>
          </a:xfrm>
          <a:prstGeom prst="rect">
            <a:avLst/>
          </a:prstGeom>
        </p:spPr>
        <p:txBody>
          <a:bodyPr wrap="none">
            <a:spAutoFit/>
          </a:bodyPr>
          <a:lstStyle/>
          <a:p>
            <a:r>
              <a:rPr lang="vi-VN" sz="1400" dirty="0">
                <a:solidFill>
                  <a:schemeClr val="bg1"/>
                </a:solidFill>
              </a:rPr>
              <a:t>Tạo một MenuItem, nó biểu diễn một mục đơn trong một menu. </a:t>
            </a:r>
            <a:endParaRPr lang="en-US" sz="1400" dirty="0">
              <a:solidFill>
                <a:schemeClr val="bg1"/>
              </a:solidFill>
            </a:endParaRPr>
          </a:p>
          <a:p>
            <a:r>
              <a:rPr lang="vi-VN" sz="1400" dirty="0">
                <a:solidFill>
                  <a:schemeClr val="bg1"/>
                </a:solidFill>
              </a:rPr>
              <a:t>Phần tử này có thể chứa một phần tử &lt;menu&gt; </a:t>
            </a:r>
            <a:endParaRPr lang="en-US" sz="1400" dirty="0">
              <a:solidFill>
                <a:schemeClr val="bg1"/>
              </a:solidFill>
            </a:endParaRPr>
          </a:p>
          <a:p>
            <a:r>
              <a:rPr lang="vi-VN" sz="1400" dirty="0">
                <a:solidFill>
                  <a:schemeClr val="bg1"/>
                </a:solidFill>
              </a:rPr>
              <a:t>được lồng nhau để tạo một menu con.</a:t>
            </a:r>
            <a:endParaRPr lang="en-US" sz="1400" dirty="0">
              <a:solidFill>
                <a:schemeClr val="bg1"/>
              </a:solidFill>
              <a:latin typeface="Roboto"/>
            </a:endParaRPr>
          </a:p>
        </p:txBody>
      </p:sp>
      <p:sp>
        <p:nvSpPr>
          <p:cNvPr id="25" name="Rectangle 10">
            <a:extLst>
              <a:ext uri="{FF2B5EF4-FFF2-40B4-BE49-F238E27FC236}">
                <a16:creationId xmlns:a16="http://schemas.microsoft.com/office/drawing/2014/main" id="{869708C4-3725-4EFC-B208-B07BC4DEBCD2}"/>
              </a:ext>
            </a:extLst>
          </p:cNvPr>
          <p:cNvSpPr>
            <a:spLocks noChangeArrowheads="1"/>
          </p:cNvSpPr>
          <p:nvPr/>
        </p:nvSpPr>
        <p:spPr bwMode="auto">
          <a:xfrm>
            <a:off x="0" y="-441114"/>
            <a:ext cx="65" cy="882228"/>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01568" rIns="0" bIns="10156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6" name="TextBox 25">
            <a:extLst>
              <a:ext uri="{FF2B5EF4-FFF2-40B4-BE49-F238E27FC236}">
                <a16:creationId xmlns:a16="http://schemas.microsoft.com/office/drawing/2014/main" id="{80D5D4C3-EC01-48F2-8BF6-16F6B695C8A5}"/>
              </a:ext>
            </a:extLst>
          </p:cNvPr>
          <p:cNvSpPr txBox="1"/>
          <p:nvPr/>
        </p:nvSpPr>
        <p:spPr>
          <a:xfrm>
            <a:off x="5928258" y="4162190"/>
            <a:ext cx="1431024" cy="1015663"/>
          </a:xfrm>
          <a:prstGeom prst="rect">
            <a:avLst/>
          </a:prstGeom>
          <a:noFill/>
        </p:spPr>
        <p:txBody>
          <a:bodyPr wrap="square" lIns="108000" rIns="108000" rtlCol="0">
            <a:spAutoFit/>
          </a:bodyPr>
          <a:lstStyle/>
          <a:p>
            <a:pPr algn="ctr"/>
            <a:r>
              <a:rPr lang="en-US" altLang="ko-KR" sz="6000" b="1" dirty="0">
                <a:solidFill>
                  <a:schemeClr val="tx1">
                    <a:lumMod val="50000"/>
                    <a:lumOff val="50000"/>
                  </a:schemeClr>
                </a:solidFill>
                <a:cs typeface="Arial" pitchFamily="34" charset="0"/>
              </a:rPr>
              <a:t>03</a:t>
            </a:r>
          </a:p>
        </p:txBody>
      </p:sp>
      <p:sp>
        <p:nvSpPr>
          <p:cNvPr id="27" name="Rectangle 26">
            <a:extLst>
              <a:ext uri="{FF2B5EF4-FFF2-40B4-BE49-F238E27FC236}">
                <a16:creationId xmlns:a16="http://schemas.microsoft.com/office/drawing/2014/main" id="{F4981620-4238-45CF-9FB5-60D4468D9493}"/>
              </a:ext>
            </a:extLst>
          </p:cNvPr>
          <p:cNvSpPr/>
          <p:nvPr/>
        </p:nvSpPr>
        <p:spPr>
          <a:xfrm>
            <a:off x="7072990" y="4387518"/>
            <a:ext cx="5178021" cy="954107"/>
          </a:xfrm>
          <a:prstGeom prst="rect">
            <a:avLst/>
          </a:prstGeom>
        </p:spPr>
        <p:txBody>
          <a:bodyPr wrap="none">
            <a:spAutoFit/>
          </a:bodyPr>
          <a:lstStyle/>
          <a:p>
            <a:r>
              <a:rPr lang="vi-VN" sz="1400" dirty="0">
                <a:solidFill>
                  <a:schemeClr val="bg1"/>
                </a:solidFill>
              </a:rPr>
              <a:t>Một bộ chứa tùy chọn, vô hình cho các phần tử &lt;item&gt;. </a:t>
            </a:r>
            <a:endParaRPr lang="en-US" sz="1400" dirty="0">
              <a:solidFill>
                <a:schemeClr val="bg1"/>
              </a:solidFill>
            </a:endParaRPr>
          </a:p>
          <a:p>
            <a:r>
              <a:rPr lang="vi-VN" sz="1400" dirty="0">
                <a:solidFill>
                  <a:schemeClr val="bg1"/>
                </a:solidFill>
              </a:rPr>
              <a:t>Nó cho phép bạn phân loại các mục menu sao cho chúng chia </a:t>
            </a:r>
            <a:endParaRPr lang="en-US" sz="1400" dirty="0">
              <a:solidFill>
                <a:schemeClr val="bg1"/>
              </a:solidFill>
            </a:endParaRPr>
          </a:p>
          <a:p>
            <a:r>
              <a:rPr lang="vi-VN" sz="1400" dirty="0">
                <a:solidFill>
                  <a:schemeClr val="bg1"/>
                </a:solidFill>
              </a:rPr>
              <a:t>sẻ các tính chất như trạng thái hiện hoạt và khả năng hiển thị. </a:t>
            </a:r>
            <a:endParaRPr lang="en-US" sz="1400" dirty="0">
              <a:solidFill>
                <a:schemeClr val="bg1"/>
              </a:solidFill>
            </a:endParaRPr>
          </a:p>
          <a:p>
            <a:r>
              <a:rPr lang="vi-VN" sz="1400" dirty="0">
                <a:solidFill>
                  <a:schemeClr val="bg1"/>
                </a:solidFill>
              </a:rPr>
              <a:t>Để biết thêm thông tin, hãy xem phần nói về Tạo Nhóm Menu.</a:t>
            </a:r>
            <a:endParaRPr lang="en-US" sz="1400" dirty="0">
              <a:solidFill>
                <a:schemeClr val="bg1"/>
              </a:solidFill>
              <a:latin typeface="Roboto"/>
            </a:endParaRPr>
          </a:p>
        </p:txBody>
      </p:sp>
      <p:sp>
        <p:nvSpPr>
          <p:cNvPr id="28" name="TextBox 27">
            <a:extLst>
              <a:ext uri="{FF2B5EF4-FFF2-40B4-BE49-F238E27FC236}">
                <a16:creationId xmlns:a16="http://schemas.microsoft.com/office/drawing/2014/main" id="{8B7F0EC2-1ABF-4A84-BAB0-7BAAA66517F0}"/>
              </a:ext>
            </a:extLst>
          </p:cNvPr>
          <p:cNvSpPr txBox="1"/>
          <p:nvPr/>
        </p:nvSpPr>
        <p:spPr>
          <a:xfrm>
            <a:off x="5928258" y="3938137"/>
            <a:ext cx="1431024" cy="369332"/>
          </a:xfrm>
          <a:prstGeom prst="rect">
            <a:avLst/>
          </a:prstGeom>
          <a:noFill/>
        </p:spPr>
        <p:txBody>
          <a:bodyPr wrap="square" lIns="108000" rIns="108000" rtlCol="0">
            <a:spAutoFit/>
          </a:bodyPr>
          <a:lstStyle/>
          <a:p>
            <a:pPr algn="ctr"/>
            <a:r>
              <a:rPr lang="en-US" altLang="ko-KR" b="1" dirty="0">
                <a:solidFill>
                  <a:schemeClr val="tx1">
                    <a:lumMod val="50000"/>
                    <a:lumOff val="50000"/>
                  </a:schemeClr>
                </a:solidFill>
                <a:cs typeface="Arial" pitchFamily="34" charset="0"/>
              </a:rPr>
              <a:t>&lt;Group&gt;</a:t>
            </a:r>
          </a:p>
        </p:txBody>
      </p:sp>
      <p:sp>
        <p:nvSpPr>
          <p:cNvPr id="29" name="TextBox 28">
            <a:extLst>
              <a:ext uri="{FF2B5EF4-FFF2-40B4-BE49-F238E27FC236}">
                <a16:creationId xmlns:a16="http://schemas.microsoft.com/office/drawing/2014/main" id="{C4F8F83E-E4B1-404A-9B5E-9A47DE6F7854}"/>
              </a:ext>
            </a:extLst>
          </p:cNvPr>
          <p:cNvSpPr txBox="1"/>
          <p:nvPr/>
        </p:nvSpPr>
        <p:spPr>
          <a:xfrm>
            <a:off x="5932785" y="2622020"/>
            <a:ext cx="1431024" cy="369332"/>
          </a:xfrm>
          <a:prstGeom prst="rect">
            <a:avLst/>
          </a:prstGeom>
          <a:noFill/>
        </p:spPr>
        <p:txBody>
          <a:bodyPr wrap="square" lIns="108000" rIns="108000" rtlCol="0">
            <a:spAutoFit/>
          </a:bodyPr>
          <a:lstStyle/>
          <a:p>
            <a:pPr algn="ctr"/>
            <a:r>
              <a:rPr lang="en-US" altLang="ko-KR" b="1" dirty="0">
                <a:solidFill>
                  <a:schemeClr val="tx1">
                    <a:lumMod val="50000"/>
                    <a:lumOff val="50000"/>
                  </a:schemeClr>
                </a:solidFill>
                <a:cs typeface="Arial" pitchFamily="34" charset="0"/>
              </a:rPr>
              <a:t>&lt;Item&gt;</a:t>
            </a:r>
          </a:p>
        </p:txBody>
      </p:sp>
      <p:sp>
        <p:nvSpPr>
          <p:cNvPr id="30" name="TextBox 29">
            <a:extLst>
              <a:ext uri="{FF2B5EF4-FFF2-40B4-BE49-F238E27FC236}">
                <a16:creationId xmlns:a16="http://schemas.microsoft.com/office/drawing/2014/main" id="{4313EAD9-00FA-4B7C-879B-A4BD7405D131}"/>
              </a:ext>
            </a:extLst>
          </p:cNvPr>
          <p:cNvSpPr txBox="1"/>
          <p:nvPr/>
        </p:nvSpPr>
        <p:spPr>
          <a:xfrm>
            <a:off x="5928258" y="1421429"/>
            <a:ext cx="1431024" cy="369332"/>
          </a:xfrm>
          <a:prstGeom prst="rect">
            <a:avLst/>
          </a:prstGeom>
          <a:noFill/>
        </p:spPr>
        <p:txBody>
          <a:bodyPr wrap="square" lIns="108000" rIns="108000" rtlCol="0">
            <a:spAutoFit/>
          </a:bodyPr>
          <a:lstStyle/>
          <a:p>
            <a:pPr algn="ctr"/>
            <a:r>
              <a:rPr lang="en-US" altLang="ko-KR" b="1" dirty="0">
                <a:solidFill>
                  <a:schemeClr val="tx1">
                    <a:lumMod val="50000"/>
                    <a:lumOff val="50000"/>
                  </a:schemeClr>
                </a:solidFill>
                <a:cs typeface="Arial" pitchFamily="34" charset="0"/>
              </a:rPr>
              <a:t>&lt;Menu&gt;</a:t>
            </a:r>
          </a:p>
        </p:txBody>
      </p:sp>
    </p:spTree>
    <p:extLst>
      <p:ext uri="{BB962C8B-B14F-4D97-AF65-F5344CB8AC3E}">
        <p14:creationId xmlns:p14="http://schemas.microsoft.com/office/powerpoint/2010/main" val="5798048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5">
            <a:extLst>
              <a:ext uri="{FF2B5EF4-FFF2-40B4-BE49-F238E27FC236}">
                <a16:creationId xmlns:a16="http://schemas.microsoft.com/office/drawing/2014/main" id="{9D91F451-74CB-4BFF-889D-862CD979674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63759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CFCEA34-2B2B-47DF-A969-4A12CD1BADAD}"/>
              </a:ext>
            </a:extLst>
          </p:cNvPr>
          <p:cNvSpPr/>
          <p:nvPr/>
        </p:nvSpPr>
        <p:spPr>
          <a:xfrm>
            <a:off x="4440872" y="520174"/>
            <a:ext cx="3310257" cy="5817652"/>
          </a:xfrm>
          <a:custGeom>
            <a:avLst/>
            <a:gdLst>
              <a:gd name="connsiteX0" fmla="*/ 0 w 3310257"/>
              <a:gd name="connsiteY0" fmla="*/ 0 h 5817652"/>
              <a:gd name="connsiteX1" fmla="*/ 3310257 w 3310257"/>
              <a:gd name="connsiteY1" fmla="*/ 0 h 5817652"/>
              <a:gd name="connsiteX2" fmla="*/ 3310257 w 3310257"/>
              <a:gd name="connsiteY2" fmla="*/ 836248 h 5817652"/>
              <a:gd name="connsiteX3" fmla="*/ 3213002 w 3310257"/>
              <a:gd name="connsiteY3" fmla="*/ 846650 h 5817652"/>
              <a:gd name="connsiteX4" fmla="*/ 3213002 w 3310257"/>
              <a:gd name="connsiteY4" fmla="*/ 97255 h 5817652"/>
              <a:gd name="connsiteX5" fmla="*/ 97255 w 3310257"/>
              <a:gd name="connsiteY5" fmla="*/ 97255 h 5817652"/>
              <a:gd name="connsiteX6" fmla="*/ 97255 w 3310257"/>
              <a:gd name="connsiteY6" fmla="*/ 5720397 h 5817652"/>
              <a:gd name="connsiteX7" fmla="*/ 3213002 w 3310257"/>
              <a:gd name="connsiteY7" fmla="*/ 5720397 h 5817652"/>
              <a:gd name="connsiteX8" fmla="*/ 3213002 w 3310257"/>
              <a:gd name="connsiteY8" fmla="*/ 1814862 h 5817652"/>
              <a:gd name="connsiteX9" fmla="*/ 3310257 w 3310257"/>
              <a:gd name="connsiteY9" fmla="*/ 1769061 h 5817652"/>
              <a:gd name="connsiteX10" fmla="*/ 3310257 w 3310257"/>
              <a:gd name="connsiteY10" fmla="*/ 5817652 h 5817652"/>
              <a:gd name="connsiteX11" fmla="*/ 0 w 3310257"/>
              <a:gd name="connsiteY11" fmla="*/ 5817652 h 5817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10257" h="5817652">
                <a:moveTo>
                  <a:pt x="0" y="0"/>
                </a:moveTo>
                <a:lnTo>
                  <a:pt x="3310257" y="0"/>
                </a:lnTo>
                <a:lnTo>
                  <a:pt x="3310257" y="836248"/>
                </a:lnTo>
                <a:lnTo>
                  <a:pt x="3213002" y="846650"/>
                </a:lnTo>
                <a:lnTo>
                  <a:pt x="3213002" y="97255"/>
                </a:lnTo>
                <a:lnTo>
                  <a:pt x="97255" y="97255"/>
                </a:lnTo>
                <a:lnTo>
                  <a:pt x="97255" y="5720397"/>
                </a:lnTo>
                <a:lnTo>
                  <a:pt x="3213002" y="5720397"/>
                </a:lnTo>
                <a:lnTo>
                  <a:pt x="3213002" y="1814862"/>
                </a:lnTo>
                <a:lnTo>
                  <a:pt x="3310257" y="1769061"/>
                </a:lnTo>
                <a:lnTo>
                  <a:pt x="3310257" y="5817652"/>
                </a:lnTo>
                <a:lnTo>
                  <a:pt x="0" y="581765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22EACE2C-F0BB-4B26-BDA0-E1B66FC049A7}"/>
              </a:ext>
            </a:extLst>
          </p:cNvPr>
          <p:cNvSpPr txBox="1"/>
          <p:nvPr/>
        </p:nvSpPr>
        <p:spPr>
          <a:xfrm>
            <a:off x="6131251" y="4122047"/>
            <a:ext cx="4777152" cy="830997"/>
          </a:xfrm>
          <a:prstGeom prst="rect">
            <a:avLst/>
          </a:prstGeom>
          <a:solidFill>
            <a:schemeClr val="tx1"/>
          </a:solidFill>
        </p:spPr>
        <p:txBody>
          <a:bodyPr wrap="square" rtlCol="0" anchor="ctr">
            <a:spAutoFit/>
          </a:bodyPr>
          <a:lstStyle/>
          <a:p>
            <a:pPr algn="ctr"/>
            <a:r>
              <a:rPr lang="en-US" sz="4800" dirty="0" err="1">
                <a:solidFill>
                  <a:schemeClr val="bg1"/>
                </a:solidFill>
              </a:rPr>
              <a:t>ActionBar</a:t>
            </a:r>
            <a:endParaRPr lang="ko-KR" altLang="en-US" sz="4800" b="1" dirty="0">
              <a:solidFill>
                <a:schemeClr val="bg1"/>
              </a:solidFill>
              <a:latin typeface="+mj-lt"/>
              <a:cs typeface="Arial" pitchFamily="34" charset="0"/>
            </a:endParaRPr>
          </a:p>
        </p:txBody>
      </p:sp>
      <p:sp>
        <p:nvSpPr>
          <p:cNvPr id="20" name="Diamond 19">
            <a:extLst>
              <a:ext uri="{FF2B5EF4-FFF2-40B4-BE49-F238E27FC236}">
                <a16:creationId xmlns:a16="http://schemas.microsoft.com/office/drawing/2014/main" id="{A5EE27D8-95BC-4C2B-A5E4-871ED71E0E6B}"/>
              </a:ext>
            </a:extLst>
          </p:cNvPr>
          <p:cNvSpPr/>
          <p:nvPr/>
        </p:nvSpPr>
        <p:spPr>
          <a:xfrm>
            <a:off x="11412479" y="4537545"/>
            <a:ext cx="436586" cy="436586"/>
          </a:xfrm>
          <a:prstGeom prst="diamond">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iamond 20">
            <a:extLst>
              <a:ext uri="{FF2B5EF4-FFF2-40B4-BE49-F238E27FC236}">
                <a16:creationId xmlns:a16="http://schemas.microsoft.com/office/drawing/2014/main" id="{BC534616-0BCD-4067-8087-DE544782CB21}"/>
              </a:ext>
            </a:extLst>
          </p:cNvPr>
          <p:cNvSpPr/>
          <p:nvPr/>
        </p:nvSpPr>
        <p:spPr>
          <a:xfrm>
            <a:off x="5777148" y="4529363"/>
            <a:ext cx="436586" cy="436586"/>
          </a:xfrm>
          <a:prstGeom prst="diamond">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iamond 21">
            <a:extLst>
              <a:ext uri="{FF2B5EF4-FFF2-40B4-BE49-F238E27FC236}">
                <a16:creationId xmlns:a16="http://schemas.microsoft.com/office/drawing/2014/main" id="{C171DE97-77C5-4A0B-BEA9-833C9EFB78A8}"/>
              </a:ext>
            </a:extLst>
          </p:cNvPr>
          <p:cNvSpPr/>
          <p:nvPr/>
        </p:nvSpPr>
        <p:spPr>
          <a:xfrm>
            <a:off x="8796675" y="3704744"/>
            <a:ext cx="436586" cy="436586"/>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iamond 22">
            <a:extLst>
              <a:ext uri="{FF2B5EF4-FFF2-40B4-BE49-F238E27FC236}">
                <a16:creationId xmlns:a16="http://schemas.microsoft.com/office/drawing/2014/main" id="{79A68489-6042-4357-813B-5263918D63B0}"/>
              </a:ext>
            </a:extLst>
          </p:cNvPr>
          <p:cNvSpPr/>
          <p:nvPr/>
        </p:nvSpPr>
        <p:spPr>
          <a:xfrm>
            <a:off x="1622410" y="3490545"/>
            <a:ext cx="432491" cy="432491"/>
          </a:xfrm>
          <a:prstGeom prst="diamond">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iamond 23">
            <a:extLst>
              <a:ext uri="{FF2B5EF4-FFF2-40B4-BE49-F238E27FC236}">
                <a16:creationId xmlns:a16="http://schemas.microsoft.com/office/drawing/2014/main" id="{2AB2AC16-42AE-4DD6-B958-37D751F8BBAF}"/>
              </a:ext>
            </a:extLst>
          </p:cNvPr>
          <p:cNvSpPr/>
          <p:nvPr/>
        </p:nvSpPr>
        <p:spPr>
          <a:xfrm>
            <a:off x="4664894" y="1380238"/>
            <a:ext cx="436586" cy="436586"/>
          </a:xfrm>
          <a:prstGeom prst="diamond">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DB644EFE-AF32-4444-BDAE-6DB0D5402C27}"/>
              </a:ext>
            </a:extLst>
          </p:cNvPr>
          <p:cNvGrpSpPr/>
          <p:nvPr/>
        </p:nvGrpSpPr>
        <p:grpSpPr>
          <a:xfrm>
            <a:off x="9349911" y="6264546"/>
            <a:ext cx="2620319" cy="525185"/>
            <a:chOff x="1612709" y="1258934"/>
            <a:chExt cx="2620319" cy="525185"/>
          </a:xfrm>
        </p:grpSpPr>
        <p:sp>
          <p:nvSpPr>
            <p:cNvPr id="72" name="Freeform: Shape 71">
              <a:extLst>
                <a:ext uri="{FF2B5EF4-FFF2-40B4-BE49-F238E27FC236}">
                  <a16:creationId xmlns:a16="http://schemas.microsoft.com/office/drawing/2014/main" id="{7B14F5DF-7995-4171-92AD-CCA126DC3297}"/>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6B0E23EA-5CBC-4DA5-875C-C12A5FF5DE00}"/>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000AF6C3-73CD-4D8F-BBB6-3D4B9884FA04}"/>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9188DE90-673F-4A21-8AF8-CF516EA07AA7}"/>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4D834BC7-4AF0-47E2-BA33-97D656B140ED}"/>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46F8CA51-3E91-4801-AB3A-298961DAB127}"/>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FC26A5AE-0363-4168-8B93-99221BA32068}"/>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51584E0B-43FE-41C2-900C-1AD69BD92E33}"/>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D8E7FCE5-62A8-4A31-8A9D-9AEE22DEBFD4}"/>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F302706-3D85-4F2E-A2E9-7CAA5328EBD5}"/>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C5E97B52-A1ED-4B3E-A0FE-16B228A41995}"/>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85DD4B20-76E9-4FAA-9776-F763D0F5BF3B}"/>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A0D08D1F-425E-4F5F-8970-47355DE6CE5F}"/>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1350203F-3F8E-4996-9294-210EB3FC58D1}"/>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2335F41C-880E-43EC-AF4B-CBAA6D5F8978}"/>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C21E8FB5-8472-4D6C-B6C3-FE7CB93BE751}"/>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E0D52D86-DD4F-40B5-89DF-3B2CE6A930B6}"/>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7EA65FD0-A8CE-4B05-A90E-83F34F26A8DD}"/>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B2987643-7AC5-4B22-B49D-24CDB36034FE}"/>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875F81B6-D99F-46CE-972F-388202BFB0E5}"/>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9A6C9CA5-9088-4DE3-BC99-D58FE9DC6180}"/>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93" name="Group 92">
            <a:extLst>
              <a:ext uri="{FF2B5EF4-FFF2-40B4-BE49-F238E27FC236}">
                <a16:creationId xmlns:a16="http://schemas.microsoft.com/office/drawing/2014/main" id="{2BD7DF76-8A8C-435C-9322-C4D45F235A4A}"/>
              </a:ext>
            </a:extLst>
          </p:cNvPr>
          <p:cNvGrpSpPr/>
          <p:nvPr/>
        </p:nvGrpSpPr>
        <p:grpSpPr>
          <a:xfrm>
            <a:off x="9342582" y="3878505"/>
            <a:ext cx="2620319" cy="525185"/>
            <a:chOff x="1612709" y="1258934"/>
            <a:chExt cx="2620319" cy="525185"/>
          </a:xfrm>
        </p:grpSpPr>
        <p:sp>
          <p:nvSpPr>
            <p:cNvPr id="94" name="Freeform: Shape 93">
              <a:extLst>
                <a:ext uri="{FF2B5EF4-FFF2-40B4-BE49-F238E27FC236}">
                  <a16:creationId xmlns:a16="http://schemas.microsoft.com/office/drawing/2014/main" id="{E63F3B82-E9B9-46E8-AF4A-DA4A5364C56D}"/>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6201B875-16EC-45A3-B065-ECCBB2C796BD}"/>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0465EC2F-3AA2-4687-9751-437843F40A99}"/>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BF0C8A82-8818-4164-B11E-8C7F7A1D0F21}"/>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EEE81A2F-29E6-46A4-A2FD-56C1466D8F2F}"/>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36A7457F-CF14-42E4-85D0-8CBB2FCF1EB8}"/>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01A64BCC-E8C2-418E-ACD0-FDE3B01580F9}"/>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7E45B1D6-9E73-44AF-9E66-EB14D893BF84}"/>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A2F6712C-F68E-42BF-A473-2DC404D366DE}"/>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A980FEF4-33DE-4A55-8BA7-8011B68523DB}"/>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FE8DF918-3E8A-4503-8F7B-FC89DCA2A1EA}"/>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C49141FE-8514-4130-928A-7DFDCE981E75}"/>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046F5413-8944-4B35-93E5-65A8DE6E9970}"/>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9EC62632-64F0-40A1-9EC2-DA1EE253730C}"/>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B0525EEC-4C5B-4963-86DC-ADCE7C31C1F5}"/>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2FBF2F38-F681-41C8-95D2-334FC1381CC0}"/>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88DECC19-4B2F-4E31-B261-4D53FDEF8A3A}"/>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1D36AEF0-D8BA-4376-ADEA-D39921029BA4}"/>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50D61FE7-2F89-410F-A750-A523ACCA44F3}"/>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ABBFEFCE-04AE-4434-8B82-3FD351F6105F}"/>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96A2239B-A2A4-4817-B24C-1A3EEF36DA64}"/>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pic>
        <p:nvPicPr>
          <p:cNvPr id="54" name="Hình ảnh 4">
            <a:extLst>
              <a:ext uri="{FF2B5EF4-FFF2-40B4-BE49-F238E27FC236}">
                <a16:creationId xmlns:a16="http://schemas.microsoft.com/office/drawing/2014/main" id="{B567885D-9B24-4480-89A7-8A088F92BBB1}"/>
              </a:ext>
            </a:extLst>
          </p:cNvPr>
          <p:cNvPicPr>
            <a:picLocks noChangeAspect="1"/>
          </p:cNvPicPr>
          <p:nvPr/>
        </p:nvPicPr>
        <p:blipFill>
          <a:blip r:embed="rId2"/>
          <a:stretch>
            <a:fillRect/>
          </a:stretch>
        </p:blipFill>
        <p:spPr>
          <a:xfrm>
            <a:off x="6178548" y="5042816"/>
            <a:ext cx="4910823" cy="985975"/>
          </a:xfrm>
          <a:prstGeom prst="rect">
            <a:avLst/>
          </a:prstGeom>
        </p:spPr>
      </p:pic>
    </p:spTree>
    <p:extLst>
      <p:ext uri="{BB962C8B-B14F-4D97-AF65-F5344CB8AC3E}">
        <p14:creationId xmlns:p14="http://schemas.microsoft.com/office/powerpoint/2010/main" val="21163028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pPr algn="l"/>
            <a:r>
              <a:rPr lang="en-US" b="1" dirty="0">
                <a:solidFill>
                  <a:schemeClr val="accent1"/>
                </a:solidFill>
                <a:latin typeface="Arial Narrow" panose="020B0606020202030204" pitchFamily="34" charset="0"/>
              </a:rPr>
              <a:t>OPTION MENU</a:t>
            </a:r>
            <a:r>
              <a:rPr lang="en-US" sz="4400" b="1" dirty="0">
                <a:solidFill>
                  <a:schemeClr val="accent1"/>
                </a:solidFill>
                <a:latin typeface="Arial Narrow" panose="020B0606020202030204" pitchFamily="34" charset="0"/>
              </a:rPr>
              <a:t> </a:t>
            </a:r>
            <a:endParaRPr lang="ko-KR" altLang="en-US" dirty="0">
              <a:solidFill>
                <a:schemeClr val="bg2"/>
              </a:solidFill>
              <a:latin typeface="Arial Narrow" panose="020B0606020202030204" pitchFamily="34" charset="0"/>
            </a:endParaRPr>
          </a:p>
        </p:txBody>
      </p:sp>
      <p:sp>
        <p:nvSpPr>
          <p:cNvPr id="23" name="TextBox 10">
            <a:extLst>
              <a:ext uri="{FF2B5EF4-FFF2-40B4-BE49-F238E27FC236}">
                <a16:creationId xmlns:a16="http://schemas.microsoft.com/office/drawing/2014/main" id="{7F3E947A-6235-4155-9E1F-68B82995DE69}"/>
              </a:ext>
            </a:extLst>
          </p:cNvPr>
          <p:cNvSpPr txBox="1"/>
          <p:nvPr/>
        </p:nvSpPr>
        <p:spPr>
          <a:xfrm>
            <a:off x="323529" y="1611850"/>
            <a:ext cx="2897843" cy="2862322"/>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just"/>
            <a:r>
              <a:rPr lang="vi-VN" sz="2000" dirty="0">
                <a:solidFill>
                  <a:schemeClr val="bg2"/>
                </a:solidFill>
                <a:latin typeface="Times New Roman" panose="02020603050405020304" pitchFamily="18" charset="0"/>
                <a:cs typeface="Times New Roman" panose="02020603050405020304" pitchFamily="18" charset="0"/>
              </a:rPr>
              <a:t>Option Menu là loại menu nằm trên ActionBar hoặc Toolbar ở phía bên phải có tác động chung tới ứng dụng Menu hiển thị dưới dạng text, text+icon hoặc icon “ba chấm”, menu cũng hỗ trợ tùy biến giao diện</a:t>
            </a:r>
          </a:p>
        </p:txBody>
      </p:sp>
      <p:sp>
        <p:nvSpPr>
          <p:cNvPr id="4" name="Picture Placeholder 3">
            <a:extLst>
              <a:ext uri="{FF2B5EF4-FFF2-40B4-BE49-F238E27FC236}">
                <a16:creationId xmlns:a16="http://schemas.microsoft.com/office/drawing/2014/main" id="{785260E4-B1CB-4DDD-84DF-64BC1DB99CE9}"/>
              </a:ext>
            </a:extLst>
          </p:cNvPr>
          <p:cNvSpPr>
            <a:spLocks noGrp="1"/>
          </p:cNvSpPr>
          <p:nvPr>
            <p:ph type="pic" sz="quarter" idx="11"/>
          </p:nvPr>
        </p:nvSpPr>
        <p:spPr/>
      </p:sp>
      <p:sp>
        <p:nvSpPr>
          <p:cNvPr id="7" name="Picture Placeholder 6">
            <a:extLst>
              <a:ext uri="{FF2B5EF4-FFF2-40B4-BE49-F238E27FC236}">
                <a16:creationId xmlns:a16="http://schemas.microsoft.com/office/drawing/2014/main" id="{EFA8D6D6-D3BC-4E80-B288-A7C1185CAD8C}"/>
              </a:ext>
            </a:extLst>
          </p:cNvPr>
          <p:cNvSpPr>
            <a:spLocks noGrp="1"/>
          </p:cNvSpPr>
          <p:nvPr>
            <p:ph type="pic" sz="quarter" idx="12"/>
          </p:nvPr>
        </p:nvSpPr>
        <p:spPr/>
      </p:sp>
      <p:pic>
        <p:nvPicPr>
          <p:cNvPr id="27" name="Picture 4">
            <a:extLst>
              <a:ext uri="{FF2B5EF4-FFF2-40B4-BE49-F238E27FC236}">
                <a16:creationId xmlns:a16="http://schemas.microsoft.com/office/drawing/2014/main" id="{8FE04BBB-7BFF-4B70-BFCB-93CEB1963C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657" y="2096155"/>
            <a:ext cx="1833936" cy="285125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31656965-C975-4ED6-A53E-1292F33015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6063" y="2096154"/>
            <a:ext cx="1819408" cy="2832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3455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êu đề 1">
            <a:extLst>
              <a:ext uri="{FF2B5EF4-FFF2-40B4-BE49-F238E27FC236}">
                <a16:creationId xmlns:a16="http://schemas.microsoft.com/office/drawing/2014/main" id="{30A9319C-155C-437E-B76A-C40E83C22D34}"/>
              </a:ext>
            </a:extLst>
          </p:cNvPr>
          <p:cNvSpPr txBox="1">
            <a:spLocks/>
          </p:cNvSpPr>
          <p:nvPr/>
        </p:nvSpPr>
        <p:spPr>
          <a:xfrm>
            <a:off x="4059692" y="339755"/>
            <a:ext cx="4363058"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rPr>
              <a:t>Options menu</a:t>
            </a:r>
            <a:endParaRPr lang="en-US" dirty="0">
              <a:solidFill>
                <a:schemeClr val="bg1"/>
              </a:solidFill>
            </a:endParaRPr>
          </a:p>
        </p:txBody>
      </p:sp>
      <p:pic>
        <p:nvPicPr>
          <p:cNvPr id="4" name="Chỗ dành sẵn cho Nội dung 5">
            <a:extLst>
              <a:ext uri="{FF2B5EF4-FFF2-40B4-BE49-F238E27FC236}">
                <a16:creationId xmlns:a16="http://schemas.microsoft.com/office/drawing/2014/main" id="{707D1CAE-ADF6-46A1-8E9A-DB2298646AEA}"/>
              </a:ext>
            </a:extLst>
          </p:cNvPr>
          <p:cNvPicPr>
            <a:picLocks noChangeAspect="1"/>
          </p:cNvPicPr>
          <p:nvPr/>
        </p:nvPicPr>
        <p:blipFill>
          <a:blip r:embed="rId2"/>
          <a:stretch>
            <a:fillRect/>
          </a:stretch>
        </p:blipFill>
        <p:spPr>
          <a:xfrm>
            <a:off x="6583728" y="1726696"/>
            <a:ext cx="4363059" cy="2486372"/>
          </a:xfrm>
          <a:prstGeom prst="rect">
            <a:avLst/>
          </a:prstGeom>
        </p:spPr>
      </p:pic>
      <p:sp>
        <p:nvSpPr>
          <p:cNvPr id="5" name="Chỗ dành sẵn cho Nội dung 3">
            <a:extLst>
              <a:ext uri="{FF2B5EF4-FFF2-40B4-BE49-F238E27FC236}">
                <a16:creationId xmlns:a16="http://schemas.microsoft.com/office/drawing/2014/main" id="{CAE3A590-73F7-4207-95FB-D0E016B1AC7F}"/>
              </a:ext>
            </a:extLst>
          </p:cNvPr>
          <p:cNvSpPr txBox="1">
            <a:spLocks/>
          </p:cNvSpPr>
          <p:nvPr/>
        </p:nvSpPr>
        <p:spPr>
          <a:xfrm>
            <a:off x="501073" y="4786396"/>
            <a:ext cx="4559808" cy="1299753"/>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dirty="0" err="1">
                <a:solidFill>
                  <a:schemeClr val="bg1"/>
                </a:solidFill>
              </a:rPr>
              <a:t>Đối</a:t>
            </a:r>
            <a:r>
              <a:rPr lang="vi-VN" dirty="0">
                <a:solidFill>
                  <a:schemeClr val="bg1"/>
                </a:solidFill>
              </a:rPr>
              <a:t> </a:t>
            </a:r>
            <a:r>
              <a:rPr lang="vi-VN" dirty="0" err="1">
                <a:solidFill>
                  <a:schemeClr val="bg1"/>
                </a:solidFill>
              </a:rPr>
              <a:t>với</a:t>
            </a:r>
            <a:r>
              <a:rPr lang="vi-VN" dirty="0">
                <a:solidFill>
                  <a:schemeClr val="bg1"/>
                </a:solidFill>
              </a:rPr>
              <a:t> </a:t>
            </a:r>
            <a:r>
              <a:rPr lang="vi-VN" dirty="0" err="1">
                <a:solidFill>
                  <a:schemeClr val="bg1"/>
                </a:solidFill>
              </a:rPr>
              <a:t>Android</a:t>
            </a:r>
            <a:r>
              <a:rPr lang="vi-VN" dirty="0">
                <a:solidFill>
                  <a:schemeClr val="bg1"/>
                </a:solidFill>
              </a:rPr>
              <a:t> 2.3.x </a:t>
            </a:r>
            <a:r>
              <a:rPr lang="vi-VN" dirty="0" err="1">
                <a:solidFill>
                  <a:schemeClr val="bg1"/>
                </a:solidFill>
              </a:rPr>
              <a:t>hoặc</a:t>
            </a:r>
            <a:r>
              <a:rPr lang="vi-VN" dirty="0">
                <a:solidFill>
                  <a:schemeClr val="bg1"/>
                </a:solidFill>
              </a:rPr>
              <a:t> </a:t>
            </a:r>
            <a:r>
              <a:rPr lang="vi-VN" dirty="0" err="1">
                <a:solidFill>
                  <a:schemeClr val="bg1"/>
                </a:solidFill>
              </a:rPr>
              <a:t>cũ</a:t>
            </a:r>
            <a:r>
              <a:rPr lang="vi-VN" dirty="0">
                <a:solidFill>
                  <a:schemeClr val="bg1"/>
                </a:solidFill>
              </a:rPr>
              <a:t> hơn, </a:t>
            </a:r>
            <a:r>
              <a:rPr lang="vi-VN" dirty="0" err="1">
                <a:solidFill>
                  <a:schemeClr val="bg1"/>
                </a:solidFill>
              </a:rPr>
              <a:t>options</a:t>
            </a:r>
            <a:r>
              <a:rPr lang="vi-VN" dirty="0">
                <a:solidFill>
                  <a:schemeClr val="bg1"/>
                </a:solidFill>
              </a:rPr>
              <a:t> </a:t>
            </a:r>
            <a:r>
              <a:rPr lang="vi-VN" dirty="0" err="1">
                <a:solidFill>
                  <a:schemeClr val="bg1"/>
                </a:solidFill>
              </a:rPr>
              <a:t>menu</a:t>
            </a:r>
            <a:r>
              <a:rPr lang="vi-VN" dirty="0">
                <a:solidFill>
                  <a:schemeClr val="bg1"/>
                </a:solidFill>
              </a:rPr>
              <a:t> </a:t>
            </a:r>
            <a:r>
              <a:rPr lang="vi-VN" dirty="0" err="1">
                <a:solidFill>
                  <a:schemeClr val="bg1"/>
                </a:solidFill>
              </a:rPr>
              <a:t>sẽ</a:t>
            </a:r>
            <a:r>
              <a:rPr lang="vi-VN" dirty="0">
                <a:solidFill>
                  <a:schemeClr val="bg1"/>
                </a:solidFill>
              </a:rPr>
              <a:t> </a:t>
            </a:r>
            <a:r>
              <a:rPr lang="vi-VN" dirty="0" err="1">
                <a:solidFill>
                  <a:schemeClr val="bg1"/>
                </a:solidFill>
              </a:rPr>
              <a:t>hiển</a:t>
            </a:r>
            <a:r>
              <a:rPr lang="vi-VN" dirty="0">
                <a:solidFill>
                  <a:schemeClr val="bg1"/>
                </a:solidFill>
              </a:rPr>
              <a:t> </a:t>
            </a:r>
            <a:r>
              <a:rPr lang="vi-VN" dirty="0" err="1">
                <a:solidFill>
                  <a:schemeClr val="bg1"/>
                </a:solidFill>
              </a:rPr>
              <a:t>thị</a:t>
            </a:r>
            <a:r>
              <a:rPr lang="vi-VN" dirty="0">
                <a:solidFill>
                  <a:schemeClr val="bg1"/>
                </a:solidFill>
              </a:rPr>
              <a:t> ở bên </a:t>
            </a:r>
            <a:r>
              <a:rPr lang="vi-VN" dirty="0" err="1">
                <a:solidFill>
                  <a:schemeClr val="bg1"/>
                </a:solidFill>
              </a:rPr>
              <a:t>dưới</a:t>
            </a:r>
            <a:r>
              <a:rPr lang="vi-VN" dirty="0">
                <a:solidFill>
                  <a:schemeClr val="bg1"/>
                </a:solidFill>
              </a:rPr>
              <a:t> </a:t>
            </a:r>
            <a:r>
              <a:rPr lang="vi-VN" dirty="0" err="1">
                <a:solidFill>
                  <a:schemeClr val="bg1"/>
                </a:solidFill>
              </a:rPr>
              <a:t>màn</a:t>
            </a:r>
            <a:r>
              <a:rPr lang="vi-VN" dirty="0">
                <a:solidFill>
                  <a:schemeClr val="bg1"/>
                </a:solidFill>
              </a:rPr>
              <a:t> </a:t>
            </a:r>
            <a:r>
              <a:rPr lang="vi-VN" dirty="0" err="1">
                <a:solidFill>
                  <a:schemeClr val="bg1"/>
                </a:solidFill>
              </a:rPr>
              <a:t>hình</a:t>
            </a:r>
            <a:r>
              <a:rPr lang="vi-VN" dirty="0">
                <a:solidFill>
                  <a:schemeClr val="bg1"/>
                </a:solidFill>
              </a:rPr>
              <a:t> khi </a:t>
            </a:r>
            <a:r>
              <a:rPr lang="vi-VN" dirty="0" err="1">
                <a:solidFill>
                  <a:schemeClr val="bg1"/>
                </a:solidFill>
              </a:rPr>
              <a:t>người</a:t>
            </a:r>
            <a:r>
              <a:rPr lang="vi-VN" dirty="0">
                <a:solidFill>
                  <a:schemeClr val="bg1"/>
                </a:solidFill>
              </a:rPr>
              <a:t> </a:t>
            </a:r>
            <a:r>
              <a:rPr lang="vi-VN" dirty="0" err="1">
                <a:solidFill>
                  <a:schemeClr val="bg1"/>
                </a:solidFill>
              </a:rPr>
              <a:t>dùng</a:t>
            </a:r>
            <a:r>
              <a:rPr lang="vi-VN" dirty="0">
                <a:solidFill>
                  <a:schemeClr val="bg1"/>
                </a:solidFill>
              </a:rPr>
              <a:t> </a:t>
            </a:r>
            <a:r>
              <a:rPr lang="vi-VN" dirty="0" err="1">
                <a:solidFill>
                  <a:schemeClr val="bg1"/>
                </a:solidFill>
              </a:rPr>
              <a:t>nhấn</a:t>
            </a:r>
            <a:r>
              <a:rPr lang="vi-VN" dirty="0">
                <a:solidFill>
                  <a:schemeClr val="bg1"/>
                </a:solidFill>
              </a:rPr>
              <a:t> </a:t>
            </a:r>
            <a:r>
              <a:rPr lang="vi-VN" dirty="0" err="1">
                <a:solidFill>
                  <a:schemeClr val="bg1"/>
                </a:solidFill>
              </a:rPr>
              <a:t>nút</a:t>
            </a:r>
            <a:r>
              <a:rPr lang="vi-VN" dirty="0">
                <a:solidFill>
                  <a:schemeClr val="bg1"/>
                </a:solidFill>
              </a:rPr>
              <a:t> </a:t>
            </a:r>
            <a:r>
              <a:rPr lang="vi-VN" dirty="0" err="1">
                <a:solidFill>
                  <a:schemeClr val="bg1"/>
                </a:solidFill>
              </a:rPr>
              <a:t>Menu</a:t>
            </a:r>
            <a:r>
              <a:rPr lang="vi-VN" dirty="0">
                <a:solidFill>
                  <a:schemeClr val="bg1"/>
                </a:solidFill>
              </a:rPr>
              <a:t>.</a:t>
            </a:r>
            <a:endParaRPr lang="en-US" dirty="0">
              <a:solidFill>
                <a:schemeClr val="bg1"/>
              </a:solidFill>
            </a:endParaRPr>
          </a:p>
        </p:txBody>
      </p:sp>
      <p:pic>
        <p:nvPicPr>
          <p:cNvPr id="6" name="Hình ảnh 5">
            <a:extLst>
              <a:ext uri="{FF2B5EF4-FFF2-40B4-BE49-F238E27FC236}">
                <a16:creationId xmlns:a16="http://schemas.microsoft.com/office/drawing/2014/main" id="{2C2901A4-25F3-435F-9091-8B1E478FF275}"/>
              </a:ext>
            </a:extLst>
          </p:cNvPr>
          <p:cNvPicPr>
            <a:picLocks noChangeAspect="1"/>
          </p:cNvPicPr>
          <p:nvPr/>
        </p:nvPicPr>
        <p:blipFill>
          <a:blip r:embed="rId3"/>
          <a:stretch>
            <a:fillRect/>
          </a:stretch>
        </p:blipFill>
        <p:spPr>
          <a:xfrm>
            <a:off x="1499588" y="1421727"/>
            <a:ext cx="2727189" cy="3096310"/>
          </a:xfrm>
          <a:prstGeom prst="rect">
            <a:avLst/>
          </a:prstGeom>
        </p:spPr>
      </p:pic>
      <p:sp>
        <p:nvSpPr>
          <p:cNvPr id="7" name="Hình chữ nhật 6">
            <a:extLst>
              <a:ext uri="{FF2B5EF4-FFF2-40B4-BE49-F238E27FC236}">
                <a16:creationId xmlns:a16="http://schemas.microsoft.com/office/drawing/2014/main" id="{31B3EBD7-84D1-46CB-A585-5CFBECE34329}"/>
              </a:ext>
            </a:extLst>
          </p:cNvPr>
          <p:cNvSpPr/>
          <p:nvPr/>
        </p:nvSpPr>
        <p:spPr>
          <a:xfrm>
            <a:off x="6685623" y="4651443"/>
            <a:ext cx="4261164" cy="1200329"/>
          </a:xfrm>
          <a:prstGeom prst="rect">
            <a:avLst/>
          </a:prstGeom>
        </p:spPr>
        <p:txBody>
          <a:bodyPr wrap="square">
            <a:spAutoFit/>
          </a:bodyPr>
          <a:lstStyle/>
          <a:p>
            <a:r>
              <a:rPr lang="vi-VN" sz="2400" dirty="0" err="1">
                <a:solidFill>
                  <a:schemeClr val="bg1"/>
                </a:solidFill>
                <a:latin typeface="+mj-lt"/>
                <a:cs typeface="Times New Roman" panose="02020603050405020304" pitchFamily="18" charset="0"/>
              </a:rPr>
              <a:t>Đối</a:t>
            </a:r>
            <a:r>
              <a:rPr lang="vi-VN" sz="2400" dirty="0">
                <a:solidFill>
                  <a:schemeClr val="bg1"/>
                </a:solidFill>
                <a:latin typeface="+mj-lt"/>
                <a:cs typeface="Times New Roman" panose="02020603050405020304" pitchFamily="18" charset="0"/>
              </a:rPr>
              <a:t> </a:t>
            </a:r>
            <a:r>
              <a:rPr lang="vi-VN" sz="2400" dirty="0" err="1">
                <a:solidFill>
                  <a:schemeClr val="bg1"/>
                </a:solidFill>
                <a:latin typeface="+mj-lt"/>
                <a:cs typeface="Times New Roman" panose="02020603050405020304" pitchFamily="18" charset="0"/>
              </a:rPr>
              <a:t>với</a:t>
            </a:r>
            <a:r>
              <a:rPr lang="vi-VN" sz="2400" dirty="0">
                <a:solidFill>
                  <a:schemeClr val="bg1"/>
                </a:solidFill>
                <a:latin typeface="+mj-lt"/>
                <a:cs typeface="Times New Roman" panose="02020603050405020304" pitchFamily="18" charset="0"/>
              </a:rPr>
              <a:t> </a:t>
            </a:r>
            <a:r>
              <a:rPr lang="vi-VN" sz="2400" dirty="0" err="1">
                <a:solidFill>
                  <a:schemeClr val="bg1"/>
                </a:solidFill>
                <a:latin typeface="+mj-lt"/>
                <a:cs typeface="Times New Roman" panose="02020603050405020304" pitchFamily="18" charset="0"/>
              </a:rPr>
              <a:t>Android</a:t>
            </a:r>
            <a:r>
              <a:rPr lang="vi-VN" sz="2400" dirty="0">
                <a:solidFill>
                  <a:schemeClr val="bg1"/>
                </a:solidFill>
                <a:latin typeface="+mj-lt"/>
                <a:cs typeface="Times New Roman" panose="02020603050405020304" pitchFamily="18" charset="0"/>
              </a:rPr>
              <a:t> 3.0 </a:t>
            </a:r>
            <a:r>
              <a:rPr lang="vi-VN" sz="2400" dirty="0" err="1">
                <a:solidFill>
                  <a:schemeClr val="bg1"/>
                </a:solidFill>
                <a:latin typeface="+mj-lt"/>
                <a:cs typeface="Times New Roman" panose="02020603050405020304" pitchFamily="18" charset="0"/>
              </a:rPr>
              <a:t>hoặc</a:t>
            </a:r>
            <a:r>
              <a:rPr lang="vi-VN" sz="2400" dirty="0">
                <a:solidFill>
                  <a:schemeClr val="bg1"/>
                </a:solidFill>
                <a:latin typeface="+mj-lt"/>
                <a:cs typeface="Times New Roman" panose="02020603050405020304" pitchFamily="18" charset="0"/>
              </a:rPr>
              <a:t> cao hơn, </a:t>
            </a:r>
            <a:r>
              <a:rPr lang="vi-VN" sz="2400" dirty="0" err="1">
                <a:solidFill>
                  <a:schemeClr val="bg1"/>
                </a:solidFill>
                <a:latin typeface="+mj-lt"/>
                <a:cs typeface="Times New Roman" panose="02020603050405020304" pitchFamily="18" charset="0"/>
              </a:rPr>
              <a:t>vị</a:t>
            </a:r>
            <a:r>
              <a:rPr lang="vi-VN" sz="2400" dirty="0">
                <a:solidFill>
                  <a:schemeClr val="bg1"/>
                </a:solidFill>
                <a:latin typeface="+mj-lt"/>
                <a:cs typeface="Times New Roman" panose="02020603050405020304" pitchFamily="18" charset="0"/>
              </a:rPr>
              <a:t> </a:t>
            </a:r>
            <a:r>
              <a:rPr lang="vi-VN" sz="2400" dirty="0" err="1">
                <a:solidFill>
                  <a:schemeClr val="bg1"/>
                </a:solidFill>
                <a:latin typeface="+mj-lt"/>
                <a:cs typeface="Times New Roman" panose="02020603050405020304" pitchFamily="18" charset="0"/>
              </a:rPr>
              <a:t>trị</a:t>
            </a:r>
            <a:r>
              <a:rPr lang="vi-VN" sz="2400" dirty="0">
                <a:solidFill>
                  <a:schemeClr val="bg1"/>
                </a:solidFill>
                <a:latin typeface="+mj-lt"/>
                <a:cs typeface="Times New Roman" panose="02020603050405020304" pitchFamily="18" charset="0"/>
              </a:rPr>
              <a:t> </a:t>
            </a:r>
            <a:r>
              <a:rPr lang="vi-VN" sz="2400" dirty="0" err="1">
                <a:solidFill>
                  <a:schemeClr val="bg1"/>
                </a:solidFill>
                <a:latin typeface="+mj-lt"/>
                <a:cs typeface="Times New Roman" panose="02020603050405020304" pitchFamily="18" charset="0"/>
              </a:rPr>
              <a:t>menu</a:t>
            </a:r>
            <a:r>
              <a:rPr lang="vi-VN" sz="2400" dirty="0">
                <a:solidFill>
                  <a:schemeClr val="bg1"/>
                </a:solidFill>
                <a:latin typeface="+mj-lt"/>
                <a:cs typeface="Times New Roman" panose="02020603050405020304" pitchFamily="18" charset="0"/>
              </a:rPr>
              <a:t> </a:t>
            </a:r>
            <a:r>
              <a:rPr lang="vi-VN" sz="2400" dirty="0" err="1">
                <a:solidFill>
                  <a:schemeClr val="bg1"/>
                </a:solidFill>
                <a:latin typeface="+mj-lt"/>
                <a:cs typeface="Times New Roman" panose="02020603050405020304" pitchFamily="18" charset="0"/>
              </a:rPr>
              <a:t>sẽ</a:t>
            </a:r>
            <a:r>
              <a:rPr lang="vi-VN" sz="2400" dirty="0">
                <a:solidFill>
                  <a:schemeClr val="bg1"/>
                </a:solidFill>
                <a:latin typeface="+mj-lt"/>
                <a:cs typeface="Times New Roman" panose="02020603050405020304" pitchFamily="18" charset="0"/>
              </a:rPr>
              <a:t> </a:t>
            </a:r>
            <a:r>
              <a:rPr lang="vi-VN" sz="2400" dirty="0" err="1">
                <a:solidFill>
                  <a:schemeClr val="bg1"/>
                </a:solidFill>
                <a:latin typeface="+mj-lt"/>
                <a:cs typeface="Times New Roman" panose="02020603050405020304" pitchFamily="18" charset="0"/>
              </a:rPr>
              <a:t>xuất</a:t>
            </a:r>
            <a:r>
              <a:rPr lang="vi-VN" sz="2400" dirty="0">
                <a:solidFill>
                  <a:schemeClr val="bg1"/>
                </a:solidFill>
                <a:latin typeface="+mj-lt"/>
                <a:cs typeface="Times New Roman" panose="02020603050405020304" pitchFamily="18" charset="0"/>
              </a:rPr>
              <a:t> </a:t>
            </a:r>
            <a:r>
              <a:rPr lang="vi-VN" sz="2400" dirty="0" err="1">
                <a:solidFill>
                  <a:schemeClr val="bg1"/>
                </a:solidFill>
                <a:latin typeface="+mj-lt"/>
                <a:cs typeface="Times New Roman" panose="02020603050405020304" pitchFamily="18" charset="0"/>
              </a:rPr>
              <a:t>hiện</a:t>
            </a:r>
            <a:r>
              <a:rPr lang="vi-VN" sz="2400" dirty="0">
                <a:solidFill>
                  <a:schemeClr val="bg1"/>
                </a:solidFill>
                <a:latin typeface="+mj-lt"/>
                <a:cs typeface="Times New Roman" panose="02020603050405020304" pitchFamily="18" charset="0"/>
              </a:rPr>
              <a:t> </a:t>
            </a:r>
            <a:r>
              <a:rPr lang="vi-VN" sz="2400" dirty="0" err="1">
                <a:solidFill>
                  <a:schemeClr val="bg1"/>
                </a:solidFill>
                <a:latin typeface="+mj-lt"/>
                <a:cs typeface="Times New Roman" panose="02020603050405020304" pitchFamily="18" charset="0"/>
              </a:rPr>
              <a:t>là</a:t>
            </a:r>
            <a:r>
              <a:rPr lang="vi-VN" sz="2400" dirty="0">
                <a:solidFill>
                  <a:schemeClr val="bg1"/>
                </a:solidFill>
                <a:latin typeface="+mj-lt"/>
                <a:cs typeface="Times New Roman" panose="02020603050405020304" pitchFamily="18" charset="0"/>
              </a:rPr>
              <a:t> ở </a:t>
            </a:r>
            <a:r>
              <a:rPr lang="vi-VN" sz="2400" dirty="0" err="1">
                <a:solidFill>
                  <a:schemeClr val="bg1"/>
                </a:solidFill>
                <a:latin typeface="+mj-lt"/>
                <a:cs typeface="Times New Roman" panose="02020603050405020304" pitchFamily="18" charset="0"/>
              </a:rPr>
              <a:t>app</a:t>
            </a:r>
            <a:r>
              <a:rPr lang="vi-VN" sz="2400" dirty="0">
                <a:solidFill>
                  <a:schemeClr val="bg1"/>
                </a:solidFill>
                <a:latin typeface="+mj-lt"/>
                <a:cs typeface="Times New Roman" panose="02020603050405020304" pitchFamily="18" charset="0"/>
              </a:rPr>
              <a:t> </a:t>
            </a:r>
            <a:r>
              <a:rPr lang="vi-VN" sz="2400" dirty="0" err="1">
                <a:solidFill>
                  <a:schemeClr val="bg1"/>
                </a:solidFill>
                <a:latin typeface="+mj-lt"/>
                <a:cs typeface="Times New Roman" panose="02020603050405020304" pitchFamily="18" charset="0"/>
              </a:rPr>
              <a:t>bar</a:t>
            </a:r>
            <a:r>
              <a:rPr lang="vi-VN" sz="2400" dirty="0">
                <a:solidFill>
                  <a:schemeClr val="bg1"/>
                </a:solidFill>
                <a:latin typeface="+mj-lt"/>
                <a:cs typeface="Times New Roman" panose="02020603050405020304" pitchFamily="18" charset="0"/>
              </a:rPr>
              <a:t> </a:t>
            </a:r>
            <a:r>
              <a:rPr lang="vi-VN" sz="2400" dirty="0" err="1">
                <a:solidFill>
                  <a:schemeClr val="bg1"/>
                </a:solidFill>
                <a:latin typeface="+mj-lt"/>
                <a:cs typeface="Times New Roman" panose="02020603050405020304" pitchFamily="18" charset="0"/>
              </a:rPr>
              <a:t>của</a:t>
            </a:r>
            <a:r>
              <a:rPr lang="vi-VN" sz="2400" dirty="0">
                <a:solidFill>
                  <a:schemeClr val="bg1"/>
                </a:solidFill>
                <a:latin typeface="+mj-lt"/>
                <a:cs typeface="Times New Roman" panose="02020603050405020304" pitchFamily="18" charset="0"/>
              </a:rPr>
              <a:t> </a:t>
            </a:r>
            <a:r>
              <a:rPr lang="vi-VN" sz="2400" dirty="0" err="1">
                <a:solidFill>
                  <a:schemeClr val="bg1"/>
                </a:solidFill>
                <a:latin typeface="+mj-lt"/>
                <a:cs typeface="Times New Roman" panose="02020603050405020304" pitchFamily="18" charset="0"/>
              </a:rPr>
              <a:t>ứng</a:t>
            </a:r>
            <a:r>
              <a:rPr lang="vi-VN" sz="2400" dirty="0">
                <a:solidFill>
                  <a:schemeClr val="bg1"/>
                </a:solidFill>
                <a:latin typeface="+mj-lt"/>
                <a:cs typeface="Times New Roman" panose="02020603050405020304" pitchFamily="18" charset="0"/>
              </a:rPr>
              <a:t> </a:t>
            </a:r>
            <a:r>
              <a:rPr lang="vi-VN" sz="2400" dirty="0" err="1">
                <a:solidFill>
                  <a:schemeClr val="bg1"/>
                </a:solidFill>
                <a:latin typeface="+mj-lt"/>
                <a:cs typeface="Times New Roman" panose="02020603050405020304" pitchFamily="18" charset="0"/>
              </a:rPr>
              <a:t>dụng</a:t>
            </a:r>
            <a:r>
              <a:rPr lang="vi-VN" sz="2400" dirty="0">
                <a:solidFill>
                  <a:schemeClr val="bg1"/>
                </a:solidFill>
                <a:latin typeface="+mj-lt"/>
                <a:cs typeface="Times New Roman" panose="02020603050405020304" pitchFamily="18" charset="0"/>
              </a:rPr>
              <a:t>.</a:t>
            </a:r>
            <a:endParaRPr lang="en-US" sz="2400" dirty="0">
              <a:solidFill>
                <a:schemeClr val="bg1"/>
              </a:solidFill>
              <a:latin typeface="+mj-lt"/>
              <a:cs typeface="Times New Roman" panose="02020603050405020304" pitchFamily="18" charset="0"/>
            </a:endParaRPr>
          </a:p>
        </p:txBody>
      </p:sp>
    </p:spTree>
    <p:extLst>
      <p:ext uri="{BB962C8B-B14F-4D97-AF65-F5344CB8AC3E}">
        <p14:creationId xmlns:p14="http://schemas.microsoft.com/office/powerpoint/2010/main" val="27817284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C25AD1-6C55-4F96-BEB2-540BFF1B8C0E}"/>
              </a:ext>
            </a:extLst>
          </p:cNvPr>
          <p:cNvSpPr txBox="1"/>
          <p:nvPr/>
        </p:nvSpPr>
        <p:spPr>
          <a:xfrm>
            <a:off x="735298" y="605174"/>
            <a:ext cx="3920882" cy="707886"/>
          </a:xfrm>
          <a:prstGeom prst="rect">
            <a:avLst/>
          </a:prstGeom>
          <a:noFill/>
        </p:spPr>
        <p:txBody>
          <a:bodyPr wrap="square" rtlCol="0" anchor="ctr">
            <a:spAutoFit/>
          </a:bodyPr>
          <a:lstStyle/>
          <a:p>
            <a:r>
              <a:rPr lang="en-US" sz="4000" b="1" dirty="0">
                <a:solidFill>
                  <a:schemeClr val="accent1"/>
                </a:solidFill>
                <a:latin typeface="Arial Narrow" panose="020B0606020202030204" pitchFamily="34" charset="0"/>
              </a:rPr>
              <a:t>CONTEXT MENU </a:t>
            </a:r>
            <a:endParaRPr lang="ko-KR" altLang="en-US" sz="4000" dirty="0">
              <a:solidFill>
                <a:schemeClr val="bg2"/>
              </a:solidFill>
              <a:latin typeface="Arial Narrow" panose="020B060602020203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FF7E80C1-DB2C-4883-873B-A80F291A263A}"/>
              </a:ext>
            </a:extLst>
          </p:cNvPr>
          <p:cNvGrpSpPr/>
          <p:nvPr/>
        </p:nvGrpSpPr>
        <p:grpSpPr>
          <a:xfrm rot="16200000" flipH="1">
            <a:off x="2139904" y="4054026"/>
            <a:ext cx="3634011" cy="1097280"/>
            <a:chOff x="8230329" y="5360525"/>
            <a:chExt cx="3634011" cy="1097280"/>
          </a:xfrm>
        </p:grpSpPr>
        <p:sp>
          <p:nvSpPr>
            <p:cNvPr id="5" name="Rectangle 4">
              <a:extLst>
                <a:ext uri="{FF2B5EF4-FFF2-40B4-BE49-F238E27FC236}">
                  <a16:creationId xmlns:a16="http://schemas.microsoft.com/office/drawing/2014/main" id="{FAC1105A-61B8-425E-8F1D-A83DB3FEB565}"/>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8009B27-D406-467A-A4D2-A3F2291783D5}"/>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B568814D-45FE-479D-9C26-8E8F64740968}"/>
              </a:ext>
            </a:extLst>
          </p:cNvPr>
          <p:cNvGrpSpPr/>
          <p:nvPr/>
        </p:nvGrpSpPr>
        <p:grpSpPr>
          <a:xfrm rot="16200000" flipV="1">
            <a:off x="-701217" y="1737213"/>
            <a:ext cx="3643536" cy="1106806"/>
            <a:chOff x="8230329" y="5360525"/>
            <a:chExt cx="3643536" cy="1106806"/>
          </a:xfrm>
        </p:grpSpPr>
        <p:sp>
          <p:nvSpPr>
            <p:cNvPr id="8" name="Rectangle 7">
              <a:extLst>
                <a:ext uri="{FF2B5EF4-FFF2-40B4-BE49-F238E27FC236}">
                  <a16:creationId xmlns:a16="http://schemas.microsoft.com/office/drawing/2014/main" id="{32C790CA-1330-4E71-A140-686C60E0AC7F}"/>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A0726008-2272-4002-AAEC-29C94E52EDC1}"/>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7635E96D-82E2-4F02-9B8A-101E23E468F6}"/>
              </a:ext>
            </a:extLst>
          </p:cNvPr>
          <p:cNvSpPr/>
          <p:nvPr/>
        </p:nvSpPr>
        <p:spPr>
          <a:xfrm>
            <a:off x="4991560" y="1160113"/>
            <a:ext cx="6171899" cy="1200329"/>
          </a:xfrm>
          <a:prstGeom prst="rect">
            <a:avLst/>
          </a:prstGeom>
        </p:spPr>
        <p:txBody>
          <a:bodyPr wrap="square">
            <a:spAutoFit/>
          </a:bodyPr>
          <a:lstStyle/>
          <a:p>
            <a:pPr algn="just"/>
            <a:r>
              <a:rPr lang="vi-VN" sz="2400" dirty="0">
                <a:solidFill>
                  <a:schemeClr val="bg2"/>
                </a:solidFill>
                <a:latin typeface="+mj-lt"/>
              </a:rPr>
              <a:t>                </a:t>
            </a:r>
            <a:r>
              <a:rPr lang="vi-VN" sz="2400" b="1" i="1" dirty="0">
                <a:solidFill>
                  <a:schemeClr val="bg2"/>
                </a:solidFill>
                <a:latin typeface="Times New Roman" panose="02020603050405020304" pitchFamily="18" charset="0"/>
                <a:cs typeface="Times New Roman" panose="02020603050405020304" pitchFamily="18" charset="0"/>
              </a:rPr>
              <a:t>Menu ngữ cảnh được kích hoạt thông qua</a:t>
            </a:r>
            <a:r>
              <a:rPr lang="en-US" sz="2400" b="1" i="1" dirty="0">
                <a:solidFill>
                  <a:schemeClr val="bg2"/>
                </a:solidFill>
                <a:latin typeface="Times New Roman" panose="02020603050405020304" pitchFamily="18" charset="0"/>
                <a:cs typeface="Times New Roman" panose="02020603050405020304" pitchFamily="18" charset="0"/>
              </a:rPr>
              <a:t> </a:t>
            </a:r>
            <a:r>
              <a:rPr lang="en-US" sz="2400" b="1" i="1" dirty="0" err="1">
                <a:solidFill>
                  <a:schemeClr val="bg2"/>
                </a:solidFill>
                <a:latin typeface="Times New Roman" panose="02020603050405020304" pitchFamily="18" charset="0"/>
                <a:cs typeface="Times New Roman" panose="02020603050405020304" pitchFamily="18" charset="0"/>
              </a:rPr>
              <a:t>sự</a:t>
            </a:r>
            <a:r>
              <a:rPr lang="en-US" sz="2400" b="1" i="1" dirty="0">
                <a:solidFill>
                  <a:schemeClr val="bg2"/>
                </a:solidFill>
                <a:latin typeface="Times New Roman" panose="02020603050405020304" pitchFamily="18" charset="0"/>
                <a:cs typeface="Times New Roman" panose="02020603050405020304" pitchFamily="18" charset="0"/>
              </a:rPr>
              <a:t> </a:t>
            </a:r>
            <a:r>
              <a:rPr lang="en-US" sz="2400" b="1" i="1" dirty="0" err="1">
                <a:solidFill>
                  <a:schemeClr val="bg2"/>
                </a:solidFill>
                <a:latin typeface="Times New Roman" panose="02020603050405020304" pitchFamily="18" charset="0"/>
                <a:cs typeface="Times New Roman" panose="02020603050405020304" pitchFamily="18" charset="0"/>
              </a:rPr>
              <a:t>kiện</a:t>
            </a:r>
            <a:r>
              <a:rPr lang="en-US" sz="2400" b="1" i="1" dirty="0">
                <a:solidFill>
                  <a:schemeClr val="bg2"/>
                </a:solidFill>
                <a:latin typeface="Times New Roman" panose="02020603050405020304" pitchFamily="18" charset="0"/>
                <a:cs typeface="Times New Roman" panose="02020603050405020304" pitchFamily="18" charset="0"/>
              </a:rPr>
              <a:t> Long-click(</a:t>
            </a:r>
            <a:r>
              <a:rPr lang="en-US" sz="2400" b="1" i="1" dirty="0" err="1">
                <a:solidFill>
                  <a:schemeClr val="bg2"/>
                </a:solidFill>
                <a:latin typeface="Times New Roman" panose="02020603050405020304" pitchFamily="18" charset="0"/>
                <a:cs typeface="Times New Roman" panose="02020603050405020304" pitchFamily="18" charset="0"/>
              </a:rPr>
              <a:t>Ấn</a:t>
            </a:r>
            <a:r>
              <a:rPr lang="en-US" sz="2400" b="1" i="1" dirty="0">
                <a:solidFill>
                  <a:schemeClr val="bg2"/>
                </a:solidFill>
                <a:latin typeface="Times New Roman" panose="02020603050405020304" pitchFamily="18" charset="0"/>
                <a:cs typeface="Times New Roman" panose="02020603050405020304" pitchFamily="18" charset="0"/>
              </a:rPr>
              <a:t> </a:t>
            </a:r>
            <a:r>
              <a:rPr lang="en-US" sz="2400" b="1" i="1" dirty="0" err="1">
                <a:solidFill>
                  <a:schemeClr val="bg2"/>
                </a:solidFill>
                <a:latin typeface="Times New Roman" panose="02020603050405020304" pitchFamily="18" charset="0"/>
                <a:cs typeface="Times New Roman" panose="02020603050405020304" pitchFamily="18" charset="0"/>
              </a:rPr>
              <a:t>và</a:t>
            </a:r>
            <a:r>
              <a:rPr lang="en-US" sz="2400" b="1" i="1" dirty="0">
                <a:solidFill>
                  <a:schemeClr val="bg2"/>
                </a:solidFill>
                <a:latin typeface="Times New Roman" panose="02020603050405020304" pitchFamily="18" charset="0"/>
                <a:cs typeface="Times New Roman" panose="02020603050405020304" pitchFamily="18" charset="0"/>
              </a:rPr>
              <a:t> </a:t>
            </a:r>
            <a:r>
              <a:rPr lang="en-US" sz="2400" b="1" i="1" dirty="0" err="1">
                <a:solidFill>
                  <a:schemeClr val="bg2"/>
                </a:solidFill>
                <a:latin typeface="Times New Roman" panose="02020603050405020304" pitchFamily="18" charset="0"/>
                <a:cs typeface="Times New Roman" panose="02020603050405020304" pitchFamily="18" charset="0"/>
              </a:rPr>
              <a:t>giữ</a:t>
            </a:r>
            <a:r>
              <a:rPr lang="en-US" sz="2400" b="1" i="1" dirty="0">
                <a:solidFill>
                  <a:schemeClr val="bg2"/>
                </a:solidFill>
                <a:latin typeface="Times New Roman" panose="02020603050405020304" pitchFamily="18" charset="0"/>
                <a:cs typeface="Times New Roman" panose="02020603050405020304" pitchFamily="18" charset="0"/>
              </a:rPr>
              <a:t> </a:t>
            </a:r>
            <a:r>
              <a:rPr lang="en-US" sz="2400" b="1" i="1" dirty="0" err="1">
                <a:solidFill>
                  <a:schemeClr val="bg2"/>
                </a:solidFill>
                <a:latin typeface="Times New Roman" panose="02020603050405020304" pitchFamily="18" charset="0"/>
                <a:cs typeface="Times New Roman" panose="02020603050405020304" pitchFamily="18" charset="0"/>
              </a:rPr>
              <a:t>một</a:t>
            </a:r>
            <a:r>
              <a:rPr lang="en-US" sz="2400" b="1" i="1" dirty="0">
                <a:solidFill>
                  <a:schemeClr val="bg2"/>
                </a:solidFill>
                <a:latin typeface="Times New Roman" panose="02020603050405020304" pitchFamily="18" charset="0"/>
                <a:cs typeface="Times New Roman" panose="02020603050405020304" pitchFamily="18" charset="0"/>
              </a:rPr>
              <a:t> </a:t>
            </a:r>
            <a:r>
              <a:rPr lang="en-US" sz="2400" b="1" i="1" dirty="0" err="1">
                <a:solidFill>
                  <a:schemeClr val="bg2"/>
                </a:solidFill>
                <a:latin typeface="Times New Roman" panose="02020603050405020304" pitchFamily="18" charset="0"/>
                <a:cs typeface="Times New Roman" panose="02020603050405020304" pitchFamily="18" charset="0"/>
              </a:rPr>
              <a:t>lúc</a:t>
            </a:r>
            <a:r>
              <a:rPr lang="en-US" sz="2400" b="1" i="1" dirty="0">
                <a:solidFill>
                  <a:schemeClr val="bg2"/>
                </a:solidFill>
                <a:latin typeface="Times New Roman" panose="02020603050405020304" pitchFamily="18" charset="0"/>
                <a:cs typeface="Times New Roman" panose="02020603050405020304" pitchFamily="18" charset="0"/>
              </a:rPr>
              <a:t>) </a:t>
            </a:r>
            <a:r>
              <a:rPr lang="en-US" sz="2400" b="1" i="1" dirty="0" err="1">
                <a:solidFill>
                  <a:schemeClr val="bg2"/>
                </a:solidFill>
                <a:latin typeface="Times New Roman" panose="02020603050405020304" pitchFamily="18" charset="0"/>
                <a:cs typeface="Times New Roman" panose="02020603050405020304" pitchFamily="18" charset="0"/>
              </a:rPr>
              <a:t>sau</a:t>
            </a:r>
            <a:r>
              <a:rPr lang="en-US" sz="2400" b="1" i="1" dirty="0">
                <a:solidFill>
                  <a:schemeClr val="bg2"/>
                </a:solidFill>
                <a:latin typeface="Times New Roman" panose="02020603050405020304" pitchFamily="18" charset="0"/>
                <a:cs typeface="Times New Roman" panose="02020603050405020304" pitchFamily="18" charset="0"/>
              </a:rPr>
              <a:t> </a:t>
            </a:r>
            <a:r>
              <a:rPr lang="en-US" sz="2400" b="1" i="1" dirty="0" err="1">
                <a:solidFill>
                  <a:schemeClr val="bg2"/>
                </a:solidFill>
                <a:latin typeface="Times New Roman" panose="02020603050405020304" pitchFamily="18" charset="0"/>
                <a:cs typeface="Times New Roman" panose="02020603050405020304" pitchFamily="18" charset="0"/>
              </a:rPr>
              <a:t>đó</a:t>
            </a:r>
            <a:r>
              <a:rPr lang="en-US" sz="2400" b="1" i="1" dirty="0">
                <a:solidFill>
                  <a:schemeClr val="bg2"/>
                </a:solidFill>
                <a:latin typeface="Times New Roman" panose="02020603050405020304" pitchFamily="18" charset="0"/>
                <a:cs typeface="Times New Roman" panose="02020603050405020304" pitchFamily="18" charset="0"/>
              </a:rPr>
              <a:t> </a:t>
            </a:r>
            <a:r>
              <a:rPr lang="en-US" sz="2400" b="1" i="1" dirty="0" err="1">
                <a:solidFill>
                  <a:schemeClr val="bg2"/>
                </a:solidFill>
                <a:latin typeface="Times New Roman" panose="02020603050405020304" pitchFamily="18" charset="0"/>
                <a:cs typeface="Times New Roman" panose="02020603050405020304" pitchFamily="18" charset="0"/>
              </a:rPr>
              <a:t>sẻ</a:t>
            </a:r>
            <a:r>
              <a:rPr lang="en-US" sz="2400" b="1" i="1" dirty="0">
                <a:solidFill>
                  <a:schemeClr val="bg2"/>
                </a:solidFill>
                <a:latin typeface="Times New Roman" panose="02020603050405020304" pitchFamily="18" charset="0"/>
                <a:cs typeface="Times New Roman" panose="02020603050405020304" pitchFamily="18" charset="0"/>
              </a:rPr>
              <a:t> </a:t>
            </a:r>
            <a:r>
              <a:rPr lang="en-US" sz="2400" b="1" i="1" dirty="0" err="1">
                <a:solidFill>
                  <a:schemeClr val="bg2"/>
                </a:solidFill>
                <a:latin typeface="Times New Roman" panose="02020603050405020304" pitchFamily="18" charset="0"/>
                <a:cs typeface="Times New Roman" panose="02020603050405020304" pitchFamily="18" charset="0"/>
              </a:rPr>
              <a:t>hiên</a:t>
            </a:r>
            <a:r>
              <a:rPr lang="en-US" sz="2400" b="1" i="1" dirty="0">
                <a:solidFill>
                  <a:schemeClr val="bg2"/>
                </a:solidFill>
                <a:latin typeface="Times New Roman" panose="02020603050405020304" pitchFamily="18" charset="0"/>
                <a:cs typeface="Times New Roman" panose="02020603050405020304" pitchFamily="18" charset="0"/>
              </a:rPr>
              <a:t> </a:t>
            </a:r>
            <a:r>
              <a:rPr lang="en-US" sz="2400" b="1" i="1" dirty="0" err="1">
                <a:solidFill>
                  <a:schemeClr val="bg2"/>
                </a:solidFill>
                <a:latin typeface="Times New Roman" panose="02020603050405020304" pitchFamily="18" charset="0"/>
                <a:cs typeface="Times New Roman" panose="02020603050405020304" pitchFamily="18" charset="0"/>
              </a:rPr>
              <a:t>loạt</a:t>
            </a:r>
            <a:r>
              <a:rPr lang="en-US" sz="2400" b="1" i="1" dirty="0">
                <a:solidFill>
                  <a:schemeClr val="bg2"/>
                </a:solidFill>
                <a:latin typeface="Times New Roman" panose="02020603050405020304" pitchFamily="18" charset="0"/>
                <a:cs typeface="Times New Roman" panose="02020603050405020304" pitchFamily="18" charset="0"/>
              </a:rPr>
              <a:t> </a:t>
            </a:r>
            <a:r>
              <a:rPr lang="en-US" sz="2400" b="1" i="1" dirty="0" err="1">
                <a:solidFill>
                  <a:schemeClr val="bg2"/>
                </a:solidFill>
                <a:latin typeface="Times New Roman" panose="02020603050405020304" pitchFamily="18" charset="0"/>
                <a:cs typeface="Times New Roman" panose="02020603050405020304" pitchFamily="18" charset="0"/>
              </a:rPr>
              <a:t>các</a:t>
            </a:r>
            <a:r>
              <a:rPr lang="en-US" sz="2400" b="1" i="1" dirty="0">
                <a:solidFill>
                  <a:schemeClr val="bg2"/>
                </a:solidFill>
                <a:latin typeface="Times New Roman" panose="02020603050405020304" pitchFamily="18" charset="0"/>
                <a:cs typeface="Times New Roman" panose="02020603050405020304" pitchFamily="18" charset="0"/>
              </a:rPr>
              <a:t> Item </a:t>
            </a:r>
            <a:r>
              <a:rPr lang="en-US" sz="2400" b="1" i="1" dirty="0" err="1">
                <a:solidFill>
                  <a:schemeClr val="bg2"/>
                </a:solidFill>
                <a:latin typeface="Times New Roman" panose="02020603050405020304" pitchFamily="18" charset="0"/>
                <a:cs typeface="Times New Roman" panose="02020603050405020304" pitchFamily="18" charset="0"/>
              </a:rPr>
              <a:t>để</a:t>
            </a:r>
            <a:r>
              <a:rPr lang="en-US" sz="2400" b="1" i="1" dirty="0">
                <a:solidFill>
                  <a:schemeClr val="bg2"/>
                </a:solidFill>
                <a:latin typeface="Times New Roman" panose="02020603050405020304" pitchFamily="18" charset="0"/>
                <a:cs typeface="Times New Roman" panose="02020603050405020304" pitchFamily="18" charset="0"/>
              </a:rPr>
              <a:t> </a:t>
            </a:r>
            <a:r>
              <a:rPr lang="en-US" sz="2400" b="1" i="1" dirty="0" err="1">
                <a:solidFill>
                  <a:schemeClr val="bg2"/>
                </a:solidFill>
                <a:latin typeface="Times New Roman" panose="02020603050405020304" pitchFamily="18" charset="0"/>
                <a:cs typeface="Times New Roman" panose="02020603050405020304" pitchFamily="18" charset="0"/>
              </a:rPr>
              <a:t>lựa</a:t>
            </a:r>
            <a:r>
              <a:rPr lang="en-US" sz="2400" b="1" i="1" dirty="0">
                <a:solidFill>
                  <a:schemeClr val="bg2"/>
                </a:solidFill>
                <a:latin typeface="Times New Roman" panose="02020603050405020304" pitchFamily="18" charset="0"/>
                <a:cs typeface="Times New Roman" panose="02020603050405020304" pitchFamily="18" charset="0"/>
              </a:rPr>
              <a:t> </a:t>
            </a:r>
            <a:r>
              <a:rPr lang="en-US" sz="2400" b="1" i="1" dirty="0" err="1">
                <a:solidFill>
                  <a:schemeClr val="bg2"/>
                </a:solidFill>
                <a:latin typeface="Times New Roman" panose="02020603050405020304" pitchFamily="18" charset="0"/>
                <a:cs typeface="Times New Roman" panose="02020603050405020304" pitchFamily="18" charset="0"/>
              </a:rPr>
              <a:t>chọn</a:t>
            </a:r>
            <a:r>
              <a:rPr lang="en-US" sz="2400" b="1" i="1" dirty="0">
                <a:solidFill>
                  <a:schemeClr val="bg2"/>
                </a:solidFill>
                <a:latin typeface="Times New Roman" panose="02020603050405020304" pitchFamily="18" charset="0"/>
                <a:cs typeface="Times New Roman" panose="02020603050405020304" pitchFamily="18" charset="0"/>
              </a:rPr>
              <a:t>.</a:t>
            </a:r>
            <a:endParaRPr lang="vi-VN" sz="2400" dirty="0">
              <a:solidFill>
                <a:schemeClr val="bg2"/>
              </a:solidFill>
              <a:latin typeface="Times New Roman" panose="02020603050405020304" pitchFamily="18" charset="0"/>
              <a:cs typeface="Times New Roman" panose="02020603050405020304" pitchFamily="18" charset="0"/>
            </a:endParaRPr>
          </a:p>
        </p:txBody>
      </p:sp>
      <p:pic>
        <p:nvPicPr>
          <p:cNvPr id="11" name="Picture 11">
            <a:extLst>
              <a:ext uri="{FF2B5EF4-FFF2-40B4-BE49-F238E27FC236}">
                <a16:creationId xmlns:a16="http://schemas.microsoft.com/office/drawing/2014/main" id="{C81C9E25-1E12-4B8B-8195-B95E753382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0282" y="2785660"/>
            <a:ext cx="3854453" cy="3450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94534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1">
            <a:extLst>
              <a:ext uri="{FF2B5EF4-FFF2-40B4-BE49-F238E27FC236}">
                <a16:creationId xmlns:a16="http://schemas.microsoft.com/office/drawing/2014/main" id="{89144719-ECF9-4710-BFFC-A77C8E0EF7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851939"/>
            <a:ext cx="10229738" cy="1006061"/>
          </a:xfrm>
          <a:prstGeom prst="rect">
            <a:avLst/>
          </a:prstGeom>
        </p:spPr>
      </p:pic>
      <p:pic>
        <p:nvPicPr>
          <p:cNvPr id="4" name="Picture 3" descr="E:\002-KIMS BUSINESS\007-02-MaxPPT-Contents\150902-com-Global-Laptop\mo900.png">
            <a:extLst>
              <a:ext uri="{FF2B5EF4-FFF2-40B4-BE49-F238E27FC236}">
                <a16:creationId xmlns:a16="http://schemas.microsoft.com/office/drawing/2014/main" id="{F8428BF2-1C92-4227-9162-6F3457C5A223}"/>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18253"/>
          <a:stretch/>
        </p:blipFill>
        <p:spPr bwMode="auto">
          <a:xfrm flipH="1">
            <a:off x="8093413" y="1839636"/>
            <a:ext cx="4099849" cy="5018364"/>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2">
            <a:extLst>
              <a:ext uri="{FF2B5EF4-FFF2-40B4-BE49-F238E27FC236}">
                <a16:creationId xmlns:a16="http://schemas.microsoft.com/office/drawing/2014/main" id="{C63B9BD0-F4DB-4A9A-A8A5-C676E05DDFAF}"/>
              </a:ext>
            </a:extLst>
          </p:cNvPr>
          <p:cNvSpPr txBox="1">
            <a:spLocks/>
          </p:cNvSpPr>
          <p:nvPr/>
        </p:nvSpPr>
        <p:spPr>
          <a:xfrm>
            <a:off x="8524415" y="2255476"/>
            <a:ext cx="1861405" cy="2908225"/>
          </a:xfrm>
          <a:custGeom>
            <a:avLst/>
            <a:gdLst>
              <a:gd name="connsiteX0" fmla="*/ 0 w 1296000"/>
              <a:gd name="connsiteY0" fmla="*/ 0 h 2700000"/>
              <a:gd name="connsiteX1" fmla="*/ 1296000 w 1296000"/>
              <a:gd name="connsiteY1" fmla="*/ 0 h 2700000"/>
              <a:gd name="connsiteX2" fmla="*/ 1296000 w 1296000"/>
              <a:gd name="connsiteY2" fmla="*/ 2700000 h 2700000"/>
              <a:gd name="connsiteX3" fmla="*/ 0 w 1296000"/>
              <a:gd name="connsiteY3" fmla="*/ 2700000 h 2700000"/>
              <a:gd name="connsiteX4" fmla="*/ 0 w 1296000"/>
              <a:gd name="connsiteY4" fmla="*/ 0 h 2700000"/>
              <a:gd name="connsiteX0" fmla="*/ 0 w 1436677"/>
              <a:gd name="connsiteY0" fmla="*/ 0 h 2745513"/>
              <a:gd name="connsiteX1" fmla="*/ 1436677 w 1436677"/>
              <a:gd name="connsiteY1" fmla="*/ 45513 h 2745513"/>
              <a:gd name="connsiteX2" fmla="*/ 1436677 w 1436677"/>
              <a:gd name="connsiteY2" fmla="*/ 2745513 h 2745513"/>
              <a:gd name="connsiteX3" fmla="*/ 140677 w 1436677"/>
              <a:gd name="connsiteY3" fmla="*/ 2745513 h 2745513"/>
              <a:gd name="connsiteX4" fmla="*/ 0 w 1436677"/>
              <a:gd name="connsiteY4" fmla="*/ 0 h 2745513"/>
              <a:gd name="connsiteX0" fmla="*/ 0 w 1453227"/>
              <a:gd name="connsiteY0" fmla="*/ 0 h 2745513"/>
              <a:gd name="connsiteX1" fmla="*/ 1453227 w 1453227"/>
              <a:gd name="connsiteY1" fmla="*/ 45513 h 2745513"/>
              <a:gd name="connsiteX2" fmla="*/ 1453227 w 1453227"/>
              <a:gd name="connsiteY2" fmla="*/ 2745513 h 2745513"/>
              <a:gd name="connsiteX3" fmla="*/ 157227 w 1453227"/>
              <a:gd name="connsiteY3" fmla="*/ 2745513 h 2745513"/>
              <a:gd name="connsiteX4" fmla="*/ 0 w 1453227"/>
              <a:gd name="connsiteY4" fmla="*/ 0 h 2745513"/>
              <a:gd name="connsiteX0" fmla="*/ 0 w 1523565"/>
              <a:gd name="connsiteY0" fmla="*/ 0 h 2745513"/>
              <a:gd name="connsiteX1" fmla="*/ 1523565 w 1523565"/>
              <a:gd name="connsiteY1" fmla="*/ 16550 h 2745513"/>
              <a:gd name="connsiteX2" fmla="*/ 1453227 w 1523565"/>
              <a:gd name="connsiteY2" fmla="*/ 2745513 h 2745513"/>
              <a:gd name="connsiteX3" fmla="*/ 157227 w 1523565"/>
              <a:gd name="connsiteY3" fmla="*/ 2745513 h 2745513"/>
              <a:gd name="connsiteX4" fmla="*/ 0 w 1523565"/>
              <a:gd name="connsiteY4" fmla="*/ 0 h 2745513"/>
              <a:gd name="connsiteX0" fmla="*/ 0 w 1672517"/>
              <a:gd name="connsiteY0" fmla="*/ 0 h 2745513"/>
              <a:gd name="connsiteX1" fmla="*/ 1523565 w 1672517"/>
              <a:gd name="connsiteY1" fmla="*/ 16550 h 2745513"/>
              <a:gd name="connsiteX2" fmla="*/ 1672517 w 1672517"/>
              <a:gd name="connsiteY2" fmla="*/ 2580011 h 2745513"/>
              <a:gd name="connsiteX3" fmla="*/ 157227 w 1672517"/>
              <a:gd name="connsiteY3" fmla="*/ 2745513 h 2745513"/>
              <a:gd name="connsiteX4" fmla="*/ 0 w 1672517"/>
              <a:gd name="connsiteY4" fmla="*/ 0 h 2745513"/>
              <a:gd name="connsiteX0" fmla="*/ 0 w 1672517"/>
              <a:gd name="connsiteY0" fmla="*/ 0 h 2580011"/>
              <a:gd name="connsiteX1" fmla="*/ 1523565 w 1672517"/>
              <a:gd name="connsiteY1" fmla="*/ 16550 h 2580011"/>
              <a:gd name="connsiteX2" fmla="*/ 1672517 w 1672517"/>
              <a:gd name="connsiteY2" fmla="*/ 2580011 h 2580011"/>
              <a:gd name="connsiteX3" fmla="*/ 165502 w 1672517"/>
              <a:gd name="connsiteY3" fmla="*/ 2563460 h 2580011"/>
              <a:gd name="connsiteX4" fmla="*/ 0 w 1672517"/>
              <a:gd name="connsiteY4" fmla="*/ 0 h 2580011"/>
              <a:gd name="connsiteX0" fmla="*/ 0 w 1672517"/>
              <a:gd name="connsiteY0" fmla="*/ 0 h 2604835"/>
              <a:gd name="connsiteX1" fmla="*/ 1523565 w 1672517"/>
              <a:gd name="connsiteY1" fmla="*/ 16550 h 2604835"/>
              <a:gd name="connsiteX2" fmla="*/ 1672517 w 1672517"/>
              <a:gd name="connsiteY2" fmla="*/ 2580011 h 2604835"/>
              <a:gd name="connsiteX3" fmla="*/ 161364 w 1672517"/>
              <a:gd name="connsiteY3" fmla="*/ 2604835 h 2604835"/>
              <a:gd name="connsiteX4" fmla="*/ 0 w 1672517"/>
              <a:gd name="connsiteY4" fmla="*/ 0 h 2604835"/>
              <a:gd name="connsiteX0" fmla="*/ 0 w 1672517"/>
              <a:gd name="connsiteY0" fmla="*/ 0 h 2613110"/>
              <a:gd name="connsiteX1" fmla="*/ 1523565 w 1672517"/>
              <a:gd name="connsiteY1" fmla="*/ 16550 h 2613110"/>
              <a:gd name="connsiteX2" fmla="*/ 1672517 w 1672517"/>
              <a:gd name="connsiteY2" fmla="*/ 2580011 h 2613110"/>
              <a:gd name="connsiteX3" fmla="*/ 161364 w 1672517"/>
              <a:gd name="connsiteY3" fmla="*/ 2613110 h 2613110"/>
              <a:gd name="connsiteX4" fmla="*/ 0 w 1672517"/>
              <a:gd name="connsiteY4" fmla="*/ 0 h 2613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2517" h="2613110">
                <a:moveTo>
                  <a:pt x="0" y="0"/>
                </a:moveTo>
                <a:lnTo>
                  <a:pt x="1523565" y="16550"/>
                </a:lnTo>
                <a:lnTo>
                  <a:pt x="1672517" y="2580011"/>
                </a:lnTo>
                <a:lnTo>
                  <a:pt x="161364" y="2613110"/>
                </a:lnTo>
                <a:lnTo>
                  <a:pt x="0" y="0"/>
                </a:lnTo>
                <a:close/>
              </a:path>
            </a:pathLst>
          </a:custGeom>
          <a:solidFill>
            <a:schemeClr val="bg1">
              <a:lumMod val="95000"/>
            </a:schemeClr>
          </a:solidFill>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1600" kern="1200">
                <a:solidFill>
                  <a:schemeClr val="tx1"/>
                </a:solidFill>
                <a:latin typeface="Arial" pitchFamily="34" charset="0"/>
                <a:ea typeface="+mn-ea"/>
                <a:cs typeface="Arial" pitchFamily="34" charset="0"/>
              </a:defRPr>
            </a:lvl1pPr>
            <a:lvl2pPr marL="457223" indent="0" algn="l" defTabSz="914400" rtl="0" eaLnBrk="1" latinLnBrk="0" hangingPunct="1">
              <a:lnSpc>
                <a:spcPct val="90000"/>
              </a:lnSpc>
              <a:spcBef>
                <a:spcPts val="500"/>
              </a:spcBef>
              <a:buFont typeface="Arial" panose="020B0604020202020204" pitchFamily="34" charset="0"/>
              <a:buNone/>
              <a:defRPr sz="2800" kern="1200">
                <a:solidFill>
                  <a:schemeClr val="tx1"/>
                </a:solidFill>
                <a:latin typeface="+mn-lt"/>
                <a:ea typeface="+mn-ea"/>
                <a:cs typeface="+mn-cs"/>
              </a:defRPr>
            </a:lvl2pPr>
            <a:lvl3pPr marL="914446"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69"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91"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286114"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337"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56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78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r>
              <a:rPr lang="en-US" altLang="ko-KR"/>
              <a:t>Your Picture Here</a:t>
            </a:r>
            <a:endParaRPr lang="ko-KR" altLang="en-US" dirty="0"/>
          </a:p>
        </p:txBody>
      </p:sp>
      <p:pic>
        <p:nvPicPr>
          <p:cNvPr id="8" name="Picture 6">
            <a:extLst>
              <a:ext uri="{FF2B5EF4-FFF2-40B4-BE49-F238E27FC236}">
                <a16:creationId xmlns:a16="http://schemas.microsoft.com/office/drawing/2014/main" id="{7E855E9F-16D7-4174-903D-30C84E6FCE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1412189">
            <a:off x="8605578" y="2210650"/>
            <a:ext cx="1718250" cy="301975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0B2D1089-AFAA-490A-A3CB-6AC8521EC1B5}"/>
              </a:ext>
            </a:extLst>
          </p:cNvPr>
          <p:cNvSpPr/>
          <p:nvPr/>
        </p:nvSpPr>
        <p:spPr>
          <a:xfrm>
            <a:off x="564245" y="1839636"/>
            <a:ext cx="6171899" cy="1200329"/>
          </a:xfrm>
          <a:prstGeom prst="rect">
            <a:avLst/>
          </a:prstGeom>
        </p:spPr>
        <p:txBody>
          <a:bodyPr wrap="square">
            <a:spAutoFit/>
          </a:bodyPr>
          <a:lstStyle/>
          <a:p>
            <a:pPr algn="just"/>
            <a:r>
              <a:rPr lang="vi-VN" sz="2400" dirty="0">
                <a:latin typeface="Times New Roman" panose="02020603050405020304" pitchFamily="18" charset="0"/>
                <a:cs typeface="Times New Roman" panose="02020603050405020304" pitchFamily="18" charset="0"/>
              </a:rPr>
              <a:t>Menu </a:t>
            </a:r>
            <a:r>
              <a:rPr lang="vi-VN" sz="2400" dirty="0" err="1">
                <a:latin typeface="Times New Roman" panose="02020603050405020304" pitchFamily="18" charset="0"/>
                <a:cs typeface="Times New Roman" panose="02020603050405020304" pitchFamily="18" charset="0"/>
              </a:rPr>
              <a:t>Popup</a:t>
            </a:r>
            <a:r>
              <a:rPr lang="vi-VN"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đ</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gắn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môt</a:t>
            </a:r>
            <a:r>
              <a:rPr lang="en-US" sz="2400" dirty="0">
                <a:latin typeface="Times New Roman" panose="02020603050405020304" pitchFamily="18" charset="0"/>
                <a:cs typeface="Times New Roman" panose="02020603050405020304" pitchFamily="18" charset="0"/>
              </a:rPr>
              <a:t> View, </a:t>
            </a:r>
            <a:r>
              <a:rPr lang="en-US" sz="2400" dirty="0" err="1">
                <a:latin typeface="Times New Roman" panose="02020603050405020304" pitchFamily="18" charset="0"/>
                <a:cs typeface="Times New Roman" panose="02020603050405020304" pitchFamily="18" charset="0"/>
              </a:rPr>
              <a:t>sau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ấn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sẻ</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xổ</a:t>
            </a:r>
            <a:r>
              <a:rPr lang="en-US" sz="2400" dirty="0">
                <a:latin typeface="Times New Roman" panose="02020603050405020304" pitchFamily="18" charset="0"/>
                <a:cs typeface="Times New Roman" panose="02020603050405020304" pitchFamily="18" charset="0"/>
              </a:rPr>
              <a:t> ra</a:t>
            </a:r>
            <a:r>
              <a:rPr lang="vi-VN" sz="2400" dirty="0">
                <a:latin typeface="Times New Roman" panose="02020603050405020304" pitchFamily="18" charset="0"/>
                <a:cs typeface="Times New Roman" panose="02020603050405020304" pitchFamily="18" charset="0"/>
              </a:rPr>
              <a:t> </a:t>
            </a:r>
            <a:r>
              <a:rPr lang="vi-VN"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loạt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Dialog (</a:t>
            </a:r>
            <a:r>
              <a:rPr lang="en-US" sz="2400" dirty="0" err="1">
                <a:latin typeface="Times New Roman" panose="02020603050405020304" pitchFamily="18" charset="0"/>
                <a:cs typeface="Times New Roman" panose="02020603050405020304" pitchFamily="18" charset="0"/>
              </a:rPr>
              <a:t>Hộp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thoại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lựa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chọn</a:t>
            </a:r>
            <a:endParaRPr lang="vi-VN" sz="24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D3677360-9381-431F-94FB-EAB5C9ABF01A}"/>
              </a:ext>
            </a:extLst>
          </p:cNvPr>
          <p:cNvSpPr txBox="1"/>
          <p:nvPr/>
        </p:nvSpPr>
        <p:spPr>
          <a:xfrm>
            <a:off x="139680" y="433688"/>
            <a:ext cx="3920882" cy="707886"/>
          </a:xfrm>
          <a:prstGeom prst="rect">
            <a:avLst/>
          </a:prstGeom>
          <a:noFill/>
        </p:spPr>
        <p:txBody>
          <a:bodyPr wrap="square" rtlCol="0" anchor="ctr">
            <a:spAutoFit/>
          </a:bodyPr>
          <a:lstStyle/>
          <a:p>
            <a:r>
              <a:rPr lang="en-US" sz="4000" b="1" dirty="0">
                <a:solidFill>
                  <a:schemeClr val="accent1"/>
                </a:solidFill>
                <a:latin typeface="Arial Narrow" panose="020B0606020202030204" pitchFamily="34" charset="0"/>
              </a:rPr>
              <a:t>POPUP MENU </a:t>
            </a:r>
            <a:endParaRPr lang="ko-KR" altLang="en-US" sz="4000" dirty="0">
              <a:solidFill>
                <a:schemeClr val="bg2"/>
              </a:solidFill>
              <a:latin typeface="Arial Narrow" panose="020B0606020202030204" pitchFamily="34" charset="0"/>
              <a:cs typeface="Arial" panose="020B0604020202020204" pitchFamily="34" charset="0"/>
            </a:endParaRPr>
          </a:p>
        </p:txBody>
      </p:sp>
    </p:spTree>
    <p:extLst>
      <p:ext uri="{BB962C8B-B14F-4D97-AF65-F5344CB8AC3E}">
        <p14:creationId xmlns:p14="http://schemas.microsoft.com/office/powerpoint/2010/main" val="33473997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089D30-68CE-4711-838E-FE603D7FFBE4}"/>
              </a:ext>
            </a:extLst>
          </p:cNvPr>
          <p:cNvSpPr txBox="1"/>
          <p:nvPr/>
        </p:nvSpPr>
        <p:spPr>
          <a:xfrm>
            <a:off x="777243" y="560288"/>
            <a:ext cx="3920882" cy="1938992"/>
          </a:xfrm>
          <a:prstGeom prst="rect">
            <a:avLst/>
          </a:prstGeom>
          <a:noFill/>
        </p:spPr>
        <p:txBody>
          <a:bodyPr wrap="square" rtlCol="0" anchor="ctr">
            <a:spAutoFit/>
          </a:bodyPr>
          <a:lstStyle/>
          <a:p>
            <a:r>
              <a:rPr lang="en-US" sz="4000" b="1" dirty="0" err="1">
                <a:solidFill>
                  <a:schemeClr val="bg2"/>
                </a:solidFill>
              </a:rPr>
              <a:t>Giới</a:t>
            </a:r>
            <a:r>
              <a:rPr lang="en-US" sz="4000" b="1" dirty="0">
                <a:solidFill>
                  <a:schemeClr val="bg2"/>
                </a:solidFill>
              </a:rPr>
              <a:t> </a:t>
            </a:r>
            <a:r>
              <a:rPr lang="en-US" sz="4000" b="1" dirty="0" err="1">
                <a:solidFill>
                  <a:schemeClr val="bg2"/>
                </a:solidFill>
              </a:rPr>
              <a:t>thiệu</a:t>
            </a:r>
            <a:r>
              <a:rPr lang="en-US" sz="4000" b="1" dirty="0">
                <a:solidFill>
                  <a:schemeClr val="bg2"/>
                </a:solidFill>
              </a:rPr>
              <a:t> </a:t>
            </a:r>
            <a:r>
              <a:rPr lang="en-US" sz="4000" b="1" dirty="0" err="1">
                <a:solidFill>
                  <a:schemeClr val="bg2"/>
                </a:solidFill>
              </a:rPr>
              <a:t>về</a:t>
            </a:r>
            <a:r>
              <a:rPr lang="en-US" sz="4000" b="1" dirty="0">
                <a:solidFill>
                  <a:schemeClr val="bg2"/>
                </a:solidFill>
              </a:rPr>
              <a:t> Navigation Drawer</a:t>
            </a:r>
            <a:endParaRPr lang="ko-KR" altLang="en-US" sz="4000" dirty="0">
              <a:solidFill>
                <a:schemeClr val="bg2"/>
              </a:solidFill>
              <a:latin typeface="Arial Narrow" panose="020B060602020203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FAD1B32D-0C2E-4846-8E8C-AD2F7B960CCE}"/>
              </a:ext>
            </a:extLst>
          </p:cNvPr>
          <p:cNvGrpSpPr/>
          <p:nvPr/>
        </p:nvGrpSpPr>
        <p:grpSpPr>
          <a:xfrm rot="16200000" flipH="1">
            <a:off x="2139904" y="4054026"/>
            <a:ext cx="3634011" cy="1097280"/>
            <a:chOff x="8230329" y="5360525"/>
            <a:chExt cx="3634011" cy="1097280"/>
          </a:xfrm>
        </p:grpSpPr>
        <p:sp>
          <p:nvSpPr>
            <p:cNvPr id="5" name="Rectangle 4">
              <a:extLst>
                <a:ext uri="{FF2B5EF4-FFF2-40B4-BE49-F238E27FC236}">
                  <a16:creationId xmlns:a16="http://schemas.microsoft.com/office/drawing/2014/main" id="{98E3874A-3D1A-4105-9F4A-7D581F74687B}"/>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50E1F5D-223A-4012-8B01-57616081B8DB}"/>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10FC473B-2545-4CCF-9BC3-62035D9FF148}"/>
              </a:ext>
            </a:extLst>
          </p:cNvPr>
          <p:cNvGrpSpPr/>
          <p:nvPr/>
        </p:nvGrpSpPr>
        <p:grpSpPr>
          <a:xfrm rot="16200000" flipV="1">
            <a:off x="-701217" y="1737213"/>
            <a:ext cx="3643536" cy="1106806"/>
            <a:chOff x="8230329" y="5360525"/>
            <a:chExt cx="3643536" cy="1106806"/>
          </a:xfrm>
        </p:grpSpPr>
        <p:sp>
          <p:nvSpPr>
            <p:cNvPr id="8" name="Rectangle 7">
              <a:extLst>
                <a:ext uri="{FF2B5EF4-FFF2-40B4-BE49-F238E27FC236}">
                  <a16:creationId xmlns:a16="http://schemas.microsoft.com/office/drawing/2014/main" id="{14FD8805-6EE8-4816-8805-4C9CA7392D3C}"/>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9B91700-FAC4-400E-A170-8B4F5B413240}"/>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Chỗ dành sẵn cho Nội dung 2">
            <a:extLst>
              <a:ext uri="{FF2B5EF4-FFF2-40B4-BE49-F238E27FC236}">
                <a16:creationId xmlns:a16="http://schemas.microsoft.com/office/drawing/2014/main" id="{2DD80185-82FC-46F8-87A6-BF425E638ACF}"/>
              </a:ext>
            </a:extLst>
          </p:cNvPr>
          <p:cNvSpPr txBox="1">
            <a:spLocks/>
          </p:cNvSpPr>
          <p:nvPr/>
        </p:nvSpPr>
        <p:spPr>
          <a:xfrm>
            <a:off x="4879708" y="1222864"/>
            <a:ext cx="7242384" cy="349300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1800" b="1" dirty="0">
                <a:solidFill>
                  <a:schemeClr val="bg2"/>
                </a:solidFill>
              </a:rPr>
              <a:t>Navigation Drawer</a:t>
            </a:r>
            <a:r>
              <a:rPr lang="vi-VN" sz="1800" dirty="0">
                <a:solidFill>
                  <a:schemeClr val="bg2"/>
                </a:solidFill>
              </a:rPr>
              <a:t> là một menu kéo hiện thị như là một ngăn xếp ở cách cạnh biên của màn hình. Nó được ẩn đi khi không sử dụng, nhưng sẽ xuất hiện khi người sử dụng vuốt ngón tay của họ từ mép trái của màn hình hoặc người sử dụng vuốt từ phía mép trên của màn hình ứng dụng , người sử dụng trạm vào icon trên thanh công cụ.</a:t>
            </a:r>
            <a:endParaRPr lang="en-US" sz="1800" dirty="0">
              <a:solidFill>
                <a:schemeClr val="bg2"/>
              </a:solidFill>
            </a:endParaRPr>
          </a:p>
        </p:txBody>
      </p:sp>
      <p:pic>
        <p:nvPicPr>
          <p:cNvPr id="11" name="Chỗ dành sẵn cho Nội dung 4">
            <a:extLst>
              <a:ext uri="{FF2B5EF4-FFF2-40B4-BE49-F238E27FC236}">
                <a16:creationId xmlns:a16="http://schemas.microsoft.com/office/drawing/2014/main" id="{B6937D85-72E9-4D0D-8C4A-1FE878FEB0D6}"/>
              </a:ext>
            </a:extLst>
          </p:cNvPr>
          <p:cNvPicPr>
            <a:picLocks noChangeAspect="1"/>
          </p:cNvPicPr>
          <p:nvPr/>
        </p:nvPicPr>
        <p:blipFill>
          <a:blip r:embed="rId2"/>
          <a:stretch>
            <a:fillRect/>
          </a:stretch>
        </p:blipFill>
        <p:spPr>
          <a:xfrm>
            <a:off x="8726669" y="2639092"/>
            <a:ext cx="3110713" cy="3927148"/>
          </a:xfrm>
          <a:prstGeom prst="rect">
            <a:avLst/>
          </a:prstGeom>
        </p:spPr>
      </p:pic>
    </p:spTree>
    <p:extLst>
      <p:ext uri="{BB962C8B-B14F-4D97-AF65-F5344CB8AC3E}">
        <p14:creationId xmlns:p14="http://schemas.microsoft.com/office/powerpoint/2010/main" val="40075884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7BF855-16BE-4DB5-BA20-6F48B9F081F5}"/>
              </a:ext>
            </a:extLst>
          </p:cNvPr>
          <p:cNvSpPr txBox="1"/>
          <p:nvPr/>
        </p:nvSpPr>
        <p:spPr>
          <a:xfrm>
            <a:off x="777243" y="498733"/>
            <a:ext cx="3920882" cy="2062103"/>
          </a:xfrm>
          <a:prstGeom prst="rect">
            <a:avLst/>
          </a:prstGeom>
          <a:noFill/>
        </p:spPr>
        <p:txBody>
          <a:bodyPr wrap="square" rtlCol="0" anchor="ctr">
            <a:spAutoFit/>
          </a:bodyPr>
          <a:lstStyle/>
          <a:p>
            <a:r>
              <a:rPr lang="en-US" sz="3200" b="1" dirty="0" err="1">
                <a:solidFill>
                  <a:schemeClr val="bg2"/>
                </a:solidFill>
              </a:rPr>
              <a:t>Sử</a:t>
            </a:r>
            <a:r>
              <a:rPr lang="en-US" sz="3200" b="1" dirty="0">
                <a:solidFill>
                  <a:schemeClr val="bg2"/>
                </a:solidFill>
              </a:rPr>
              <a:t> </a:t>
            </a:r>
            <a:r>
              <a:rPr lang="en-US" sz="3200" b="1" dirty="0" err="1">
                <a:solidFill>
                  <a:schemeClr val="bg2"/>
                </a:solidFill>
              </a:rPr>
              <a:t>dụng</a:t>
            </a:r>
            <a:r>
              <a:rPr lang="en-US" sz="3200" b="1" dirty="0">
                <a:solidFill>
                  <a:schemeClr val="bg2"/>
                </a:solidFill>
              </a:rPr>
              <a:t> Navigation Drawer </a:t>
            </a:r>
            <a:r>
              <a:rPr lang="en-US" sz="3200" b="1" dirty="0" err="1">
                <a:solidFill>
                  <a:schemeClr val="bg2"/>
                </a:solidFill>
              </a:rPr>
              <a:t>trong</a:t>
            </a:r>
            <a:r>
              <a:rPr lang="en-US" sz="3200" b="1" dirty="0">
                <a:solidFill>
                  <a:schemeClr val="bg2"/>
                </a:solidFill>
              </a:rPr>
              <a:t> </a:t>
            </a:r>
            <a:r>
              <a:rPr lang="en-US" sz="3200" b="1" dirty="0" err="1">
                <a:solidFill>
                  <a:schemeClr val="bg2"/>
                </a:solidFill>
              </a:rPr>
              <a:t>ứng</a:t>
            </a:r>
            <a:r>
              <a:rPr lang="en-US" sz="3200" b="1" dirty="0">
                <a:solidFill>
                  <a:schemeClr val="bg2"/>
                </a:solidFill>
              </a:rPr>
              <a:t> </a:t>
            </a:r>
            <a:r>
              <a:rPr lang="en-US" sz="3200" b="1" dirty="0" err="1">
                <a:solidFill>
                  <a:schemeClr val="bg2"/>
                </a:solidFill>
              </a:rPr>
              <a:t>dụng</a:t>
            </a:r>
            <a:r>
              <a:rPr lang="en-US" sz="3200" b="1" dirty="0">
                <a:solidFill>
                  <a:schemeClr val="bg2"/>
                </a:solidFill>
              </a:rPr>
              <a:t> Android</a:t>
            </a:r>
            <a:endParaRPr lang="ko-KR" altLang="en-US" sz="3200" dirty="0">
              <a:solidFill>
                <a:schemeClr val="bg2"/>
              </a:solidFill>
              <a:latin typeface="Arial Narrow" panose="020B060602020203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80181BFC-A01D-4693-BDCA-42131D7359FF}"/>
              </a:ext>
            </a:extLst>
          </p:cNvPr>
          <p:cNvGrpSpPr/>
          <p:nvPr/>
        </p:nvGrpSpPr>
        <p:grpSpPr>
          <a:xfrm rot="16200000" flipH="1">
            <a:off x="2139904" y="4054026"/>
            <a:ext cx="3634011" cy="1097280"/>
            <a:chOff x="8230329" y="5360525"/>
            <a:chExt cx="3634011" cy="1097280"/>
          </a:xfrm>
        </p:grpSpPr>
        <p:sp>
          <p:nvSpPr>
            <p:cNvPr id="5" name="Rectangle 4">
              <a:extLst>
                <a:ext uri="{FF2B5EF4-FFF2-40B4-BE49-F238E27FC236}">
                  <a16:creationId xmlns:a16="http://schemas.microsoft.com/office/drawing/2014/main" id="{E288A2B2-801E-4087-AE4D-142E59CFB545}"/>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A474F192-5604-47D0-8906-03DF624AA00D}"/>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A070C05F-5DAC-4CD1-9EB1-5F9FF71D4AC9}"/>
              </a:ext>
            </a:extLst>
          </p:cNvPr>
          <p:cNvGrpSpPr/>
          <p:nvPr/>
        </p:nvGrpSpPr>
        <p:grpSpPr>
          <a:xfrm rot="16200000" flipV="1">
            <a:off x="-701217" y="1737213"/>
            <a:ext cx="3643536" cy="1106806"/>
            <a:chOff x="8230329" y="5360525"/>
            <a:chExt cx="3643536" cy="1106806"/>
          </a:xfrm>
        </p:grpSpPr>
        <p:sp>
          <p:nvSpPr>
            <p:cNvPr id="8" name="Rectangle 7">
              <a:extLst>
                <a:ext uri="{FF2B5EF4-FFF2-40B4-BE49-F238E27FC236}">
                  <a16:creationId xmlns:a16="http://schemas.microsoft.com/office/drawing/2014/main" id="{47C72D6E-7756-49F9-B4BB-80B431526E16}"/>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EDB35F2-1F4F-4ED5-A21B-86083DFBB252}"/>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502065D4-4F86-4E29-9419-1E802088F24F}"/>
              </a:ext>
            </a:extLst>
          </p:cNvPr>
          <p:cNvGrpSpPr/>
          <p:nvPr/>
        </p:nvGrpSpPr>
        <p:grpSpPr>
          <a:xfrm>
            <a:off x="4629420" y="1030277"/>
            <a:ext cx="5728914" cy="1326181"/>
            <a:chOff x="6127001" y="975256"/>
            <a:chExt cx="5728914" cy="1326181"/>
          </a:xfrm>
        </p:grpSpPr>
        <p:sp>
          <p:nvSpPr>
            <p:cNvPr id="11" name="TextBox 10">
              <a:extLst>
                <a:ext uri="{FF2B5EF4-FFF2-40B4-BE49-F238E27FC236}">
                  <a16:creationId xmlns:a16="http://schemas.microsoft.com/office/drawing/2014/main" id="{628BDD91-0C41-4678-905F-04F8787B7F08}"/>
                </a:ext>
              </a:extLst>
            </p:cNvPr>
            <p:cNvSpPr txBox="1"/>
            <p:nvPr/>
          </p:nvSpPr>
          <p:spPr>
            <a:xfrm>
              <a:off x="6127001" y="975256"/>
              <a:ext cx="1431024" cy="1015663"/>
            </a:xfrm>
            <a:prstGeom prst="rect">
              <a:avLst/>
            </a:prstGeom>
            <a:noFill/>
          </p:spPr>
          <p:txBody>
            <a:bodyPr wrap="square" lIns="108000" rIns="108000" rtlCol="0">
              <a:spAutoFit/>
            </a:bodyPr>
            <a:lstStyle/>
            <a:p>
              <a:pPr algn="ctr"/>
              <a:r>
                <a:rPr lang="en-US" altLang="ko-KR" sz="6000" b="1" dirty="0">
                  <a:solidFill>
                    <a:schemeClr val="tx1">
                      <a:lumMod val="50000"/>
                      <a:lumOff val="50000"/>
                    </a:schemeClr>
                  </a:solidFill>
                  <a:cs typeface="Arial" pitchFamily="34" charset="0"/>
                </a:rPr>
                <a:t>01</a:t>
              </a:r>
              <a:endParaRPr lang="ko-KR" altLang="en-US" sz="6000" b="1" dirty="0">
                <a:solidFill>
                  <a:schemeClr val="tx1">
                    <a:lumMod val="50000"/>
                    <a:lumOff val="50000"/>
                  </a:schemeClr>
                </a:solidFill>
                <a:cs typeface="Arial" pitchFamily="34" charset="0"/>
              </a:endParaRPr>
            </a:p>
          </p:txBody>
        </p:sp>
        <p:sp>
          <p:nvSpPr>
            <p:cNvPr id="12" name="TextBox 11">
              <a:extLst>
                <a:ext uri="{FF2B5EF4-FFF2-40B4-BE49-F238E27FC236}">
                  <a16:creationId xmlns:a16="http://schemas.microsoft.com/office/drawing/2014/main" id="{6D34E662-AE15-44D4-B8A0-6E0DB57044EF}"/>
                </a:ext>
              </a:extLst>
            </p:cNvPr>
            <p:cNvSpPr txBox="1"/>
            <p:nvPr/>
          </p:nvSpPr>
          <p:spPr>
            <a:xfrm>
              <a:off x="7194075" y="1101108"/>
              <a:ext cx="4661840" cy="1200329"/>
            </a:xfrm>
            <a:prstGeom prst="rect">
              <a:avLst/>
            </a:prstGeom>
            <a:noFill/>
          </p:spPr>
          <p:txBody>
            <a:bodyPr wrap="square" rtlCol="0">
              <a:spAutoFit/>
            </a:bodyPr>
            <a:lstStyle/>
            <a:p>
              <a:r>
                <a:rPr lang="en-US" b="1" dirty="0" err="1">
                  <a:solidFill>
                    <a:schemeClr val="bg2"/>
                  </a:solidFill>
                </a:rPr>
                <a:t>Tạo</a:t>
              </a:r>
              <a:r>
                <a:rPr lang="en-US" b="1" dirty="0">
                  <a:solidFill>
                    <a:schemeClr val="bg2"/>
                  </a:solidFill>
                </a:rPr>
                <a:t> Android Studio project:</a:t>
              </a:r>
              <a:r>
                <a:rPr lang="en-US" dirty="0">
                  <a:solidFill>
                    <a:schemeClr val="bg2"/>
                  </a:solidFill>
                </a:rPr>
                <a:t> </a:t>
              </a:r>
              <a:r>
                <a:rPr lang="en-US" dirty="0" err="1">
                  <a:solidFill>
                    <a:schemeClr val="bg2"/>
                  </a:solidFill>
                </a:rPr>
                <a:t>Mở</a:t>
              </a:r>
              <a:r>
                <a:rPr lang="en-US" dirty="0">
                  <a:solidFill>
                    <a:schemeClr val="bg2"/>
                  </a:solidFill>
                </a:rPr>
                <a:t> Android Studio </a:t>
              </a:r>
              <a:r>
                <a:rPr lang="en-US" dirty="0" err="1">
                  <a:solidFill>
                    <a:schemeClr val="bg2"/>
                  </a:solidFill>
                </a:rPr>
                <a:t>và</a:t>
              </a:r>
              <a:r>
                <a:rPr lang="en-US" dirty="0">
                  <a:solidFill>
                    <a:schemeClr val="bg2"/>
                  </a:solidFill>
                </a:rPr>
                <a:t> </a:t>
              </a:r>
              <a:r>
                <a:rPr lang="en-US" dirty="0" err="1">
                  <a:solidFill>
                    <a:schemeClr val="bg2"/>
                  </a:solidFill>
                </a:rPr>
                <a:t>tạo</a:t>
              </a:r>
              <a:r>
                <a:rPr lang="en-US" dirty="0">
                  <a:solidFill>
                    <a:schemeClr val="bg2"/>
                  </a:solidFill>
                </a:rPr>
                <a:t> </a:t>
              </a:r>
              <a:r>
                <a:rPr lang="en-US" dirty="0" err="1">
                  <a:solidFill>
                    <a:schemeClr val="bg2"/>
                  </a:solidFill>
                </a:rPr>
                <a:t>một</a:t>
              </a:r>
              <a:r>
                <a:rPr lang="en-US" dirty="0">
                  <a:solidFill>
                    <a:schemeClr val="bg2"/>
                  </a:solidFill>
                </a:rPr>
                <a:t> project </a:t>
              </a:r>
              <a:r>
                <a:rPr lang="en-US" dirty="0" err="1">
                  <a:solidFill>
                    <a:schemeClr val="bg2"/>
                  </a:solidFill>
                </a:rPr>
                <a:t>mới</a:t>
              </a:r>
              <a:r>
                <a:rPr lang="en-US" dirty="0">
                  <a:solidFill>
                    <a:schemeClr val="bg2"/>
                  </a:solidFill>
                </a:rPr>
                <a:t>, </a:t>
              </a:r>
              <a:r>
                <a:rPr lang="en-US" dirty="0" err="1">
                  <a:solidFill>
                    <a:schemeClr val="bg2"/>
                  </a:solidFill>
                </a:rPr>
                <a:t>đặt</a:t>
              </a:r>
              <a:r>
                <a:rPr lang="en-US" dirty="0">
                  <a:solidFill>
                    <a:schemeClr val="bg2"/>
                  </a:solidFill>
                </a:rPr>
                <a:t> </a:t>
              </a:r>
              <a:r>
                <a:rPr lang="en-US" dirty="0" err="1">
                  <a:solidFill>
                    <a:schemeClr val="bg2"/>
                  </a:solidFill>
                </a:rPr>
                <a:t>tên</a:t>
              </a:r>
              <a:r>
                <a:rPr lang="en-US" dirty="0">
                  <a:solidFill>
                    <a:schemeClr val="bg2"/>
                  </a:solidFill>
                </a:rPr>
                <a:t> </a:t>
              </a:r>
              <a:r>
                <a:rPr lang="en-US" dirty="0" err="1">
                  <a:solidFill>
                    <a:schemeClr val="bg2"/>
                  </a:solidFill>
                </a:rPr>
                <a:t>là</a:t>
              </a:r>
              <a:r>
                <a:rPr lang="en-US" dirty="0">
                  <a:solidFill>
                    <a:schemeClr val="bg2"/>
                  </a:solidFill>
                </a:rPr>
                <a:t> </a:t>
              </a:r>
              <a:r>
                <a:rPr lang="en-US" dirty="0" err="1">
                  <a:solidFill>
                    <a:schemeClr val="bg2"/>
                  </a:solidFill>
                </a:rPr>
                <a:t>NavigationDrawerDemo</a:t>
              </a:r>
              <a:r>
                <a:rPr lang="en-US" dirty="0">
                  <a:solidFill>
                    <a:schemeClr val="bg2"/>
                  </a:solidFill>
                </a:rPr>
                <a:t>, </a:t>
              </a:r>
              <a:r>
                <a:rPr lang="en-US" dirty="0" err="1">
                  <a:solidFill>
                    <a:schemeClr val="bg2"/>
                  </a:solidFill>
                </a:rPr>
                <a:t>với</a:t>
              </a:r>
              <a:r>
                <a:rPr lang="en-US" dirty="0">
                  <a:solidFill>
                    <a:schemeClr val="bg2"/>
                  </a:solidFill>
                </a:rPr>
                <a:t> </a:t>
              </a:r>
              <a:r>
                <a:rPr lang="en-US" dirty="0" err="1">
                  <a:solidFill>
                    <a:schemeClr val="bg2"/>
                  </a:solidFill>
                </a:rPr>
                <a:t>một</a:t>
              </a:r>
              <a:r>
                <a:rPr lang="en-US" dirty="0">
                  <a:solidFill>
                    <a:schemeClr val="bg2"/>
                  </a:solidFill>
                </a:rPr>
                <a:t> activity </a:t>
              </a:r>
              <a:r>
                <a:rPr lang="en-US" dirty="0" err="1">
                  <a:solidFill>
                    <a:schemeClr val="bg2"/>
                  </a:solidFill>
                </a:rPr>
                <a:t>tên</a:t>
              </a:r>
              <a:r>
                <a:rPr lang="en-US" dirty="0">
                  <a:solidFill>
                    <a:schemeClr val="bg2"/>
                  </a:solidFill>
                </a:rPr>
                <a:t> </a:t>
              </a:r>
              <a:r>
                <a:rPr lang="en-US" dirty="0" err="1">
                  <a:solidFill>
                    <a:schemeClr val="bg2"/>
                  </a:solidFill>
                </a:rPr>
                <a:t>MainActivity</a:t>
              </a:r>
              <a:r>
                <a:rPr lang="en-US" dirty="0">
                  <a:solidFill>
                    <a:schemeClr val="bg2"/>
                  </a:solidFill>
                </a:rPr>
                <a:t>.</a:t>
              </a:r>
            </a:p>
          </p:txBody>
        </p:sp>
      </p:grpSp>
      <p:grpSp>
        <p:nvGrpSpPr>
          <p:cNvPr id="13" name="Group 12">
            <a:extLst>
              <a:ext uri="{FF2B5EF4-FFF2-40B4-BE49-F238E27FC236}">
                <a16:creationId xmlns:a16="http://schemas.microsoft.com/office/drawing/2014/main" id="{955DAE15-1C08-46D1-8D40-F2A07AC544C9}"/>
              </a:ext>
            </a:extLst>
          </p:cNvPr>
          <p:cNvGrpSpPr/>
          <p:nvPr/>
        </p:nvGrpSpPr>
        <p:grpSpPr>
          <a:xfrm>
            <a:off x="4651182" y="3096722"/>
            <a:ext cx="5707152" cy="1015663"/>
            <a:chOff x="6127001" y="975256"/>
            <a:chExt cx="5707152" cy="1015663"/>
          </a:xfrm>
        </p:grpSpPr>
        <p:sp>
          <p:nvSpPr>
            <p:cNvPr id="14" name="TextBox 13">
              <a:extLst>
                <a:ext uri="{FF2B5EF4-FFF2-40B4-BE49-F238E27FC236}">
                  <a16:creationId xmlns:a16="http://schemas.microsoft.com/office/drawing/2014/main" id="{B1398025-8F17-4D15-B20A-1DF40549A39A}"/>
                </a:ext>
              </a:extLst>
            </p:cNvPr>
            <p:cNvSpPr txBox="1"/>
            <p:nvPr/>
          </p:nvSpPr>
          <p:spPr>
            <a:xfrm>
              <a:off x="6127001" y="975256"/>
              <a:ext cx="1431024" cy="1015663"/>
            </a:xfrm>
            <a:prstGeom prst="rect">
              <a:avLst/>
            </a:prstGeom>
            <a:noFill/>
          </p:spPr>
          <p:txBody>
            <a:bodyPr wrap="square" lIns="108000" rIns="108000" rtlCol="0">
              <a:spAutoFit/>
            </a:bodyPr>
            <a:lstStyle/>
            <a:p>
              <a:pPr algn="ctr"/>
              <a:r>
                <a:rPr lang="en-US" altLang="ko-KR" sz="6000" b="1" dirty="0">
                  <a:solidFill>
                    <a:schemeClr val="tx1">
                      <a:lumMod val="50000"/>
                      <a:lumOff val="50000"/>
                    </a:schemeClr>
                  </a:solidFill>
                  <a:cs typeface="Arial" pitchFamily="34" charset="0"/>
                </a:rPr>
                <a:t>02</a:t>
              </a:r>
              <a:endParaRPr lang="ko-KR" altLang="en-US" sz="6000" b="1" dirty="0">
                <a:solidFill>
                  <a:schemeClr val="tx1">
                    <a:lumMod val="50000"/>
                    <a:lumOff val="50000"/>
                  </a:schemeClr>
                </a:solidFill>
                <a:cs typeface="Arial" pitchFamily="34" charset="0"/>
              </a:endParaRPr>
            </a:p>
          </p:txBody>
        </p:sp>
        <p:sp>
          <p:nvSpPr>
            <p:cNvPr id="15" name="TextBox 14">
              <a:extLst>
                <a:ext uri="{FF2B5EF4-FFF2-40B4-BE49-F238E27FC236}">
                  <a16:creationId xmlns:a16="http://schemas.microsoft.com/office/drawing/2014/main" id="{1DB4F0F8-7CFA-49DD-8F73-AA64DFF2C470}"/>
                </a:ext>
              </a:extLst>
            </p:cNvPr>
            <p:cNvSpPr txBox="1"/>
            <p:nvPr/>
          </p:nvSpPr>
          <p:spPr>
            <a:xfrm>
              <a:off x="7172313" y="1216847"/>
              <a:ext cx="4661840" cy="369332"/>
            </a:xfrm>
            <a:prstGeom prst="rect">
              <a:avLst/>
            </a:prstGeom>
            <a:noFill/>
          </p:spPr>
          <p:txBody>
            <a:bodyPr wrap="square" rtlCol="0">
              <a:spAutoFit/>
            </a:bodyPr>
            <a:lstStyle/>
            <a:p>
              <a:pPr lvl="0"/>
              <a:r>
                <a:rPr lang="en-US" b="1" dirty="0" err="1">
                  <a:solidFill>
                    <a:schemeClr val="bg2"/>
                  </a:solidFill>
                </a:rPr>
                <a:t>Thêm</a:t>
              </a:r>
              <a:r>
                <a:rPr lang="en-US" b="1" dirty="0">
                  <a:solidFill>
                    <a:schemeClr val="bg2"/>
                  </a:solidFill>
                </a:rPr>
                <a:t> </a:t>
              </a:r>
              <a:r>
                <a:rPr lang="en-US" b="1" dirty="0" err="1">
                  <a:solidFill>
                    <a:schemeClr val="bg2"/>
                  </a:solidFill>
                </a:rPr>
                <a:t>DrawerLayout</a:t>
              </a:r>
              <a:r>
                <a:rPr lang="en-US" b="1" dirty="0">
                  <a:solidFill>
                    <a:schemeClr val="bg2"/>
                  </a:solidFill>
                </a:rPr>
                <a:t> </a:t>
              </a:r>
              <a:r>
                <a:rPr lang="en-US" b="1" dirty="0" err="1">
                  <a:solidFill>
                    <a:schemeClr val="bg2"/>
                  </a:solidFill>
                </a:rPr>
                <a:t>và</a:t>
              </a:r>
              <a:r>
                <a:rPr lang="en-US" b="1" dirty="0">
                  <a:solidFill>
                    <a:schemeClr val="bg2"/>
                  </a:solidFill>
                </a:rPr>
                <a:t> </a:t>
              </a:r>
              <a:r>
                <a:rPr lang="en-US" b="1" dirty="0" err="1">
                  <a:solidFill>
                    <a:schemeClr val="bg2"/>
                  </a:solidFill>
                </a:rPr>
                <a:t>NavigationView</a:t>
              </a:r>
              <a:endParaRPr lang="en-US" dirty="0">
                <a:solidFill>
                  <a:schemeClr val="bg2"/>
                </a:solidFill>
              </a:endParaRPr>
            </a:p>
          </p:txBody>
        </p:sp>
      </p:grpSp>
      <p:pic>
        <p:nvPicPr>
          <p:cNvPr id="16" name="Hình ảnh 5">
            <a:extLst>
              <a:ext uri="{FF2B5EF4-FFF2-40B4-BE49-F238E27FC236}">
                <a16:creationId xmlns:a16="http://schemas.microsoft.com/office/drawing/2014/main" id="{5D5D044E-616F-4058-9BDF-88D934CA03A4}"/>
              </a:ext>
            </a:extLst>
          </p:cNvPr>
          <p:cNvPicPr>
            <a:picLocks noChangeAspect="1"/>
          </p:cNvPicPr>
          <p:nvPr/>
        </p:nvPicPr>
        <p:blipFill>
          <a:blip r:embed="rId2"/>
          <a:stretch>
            <a:fillRect/>
          </a:stretch>
        </p:blipFill>
        <p:spPr>
          <a:xfrm>
            <a:off x="4997152" y="4112385"/>
            <a:ext cx="7011378" cy="1952855"/>
          </a:xfrm>
          <a:prstGeom prst="rect">
            <a:avLst/>
          </a:prstGeom>
        </p:spPr>
      </p:pic>
    </p:spTree>
    <p:extLst>
      <p:ext uri="{BB962C8B-B14F-4D97-AF65-F5344CB8AC3E}">
        <p14:creationId xmlns:p14="http://schemas.microsoft.com/office/powerpoint/2010/main" val="23139138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ACCB52F-77DC-4385-9651-0CDA02C7FED1}"/>
              </a:ext>
            </a:extLst>
          </p:cNvPr>
          <p:cNvSpPr/>
          <p:nvPr/>
        </p:nvSpPr>
        <p:spPr>
          <a:xfrm>
            <a:off x="2769576" y="580292"/>
            <a:ext cx="6638191" cy="5697416"/>
          </a:xfrm>
          <a:custGeom>
            <a:avLst/>
            <a:gdLst>
              <a:gd name="connsiteX0" fmla="*/ 0 w 6638191"/>
              <a:gd name="connsiteY0" fmla="*/ 0 h 5697416"/>
              <a:gd name="connsiteX1" fmla="*/ 6638191 w 6638191"/>
              <a:gd name="connsiteY1" fmla="*/ 0 h 5697416"/>
              <a:gd name="connsiteX2" fmla="*/ 6638191 w 6638191"/>
              <a:gd name="connsiteY2" fmla="*/ 1514220 h 5697416"/>
              <a:gd name="connsiteX3" fmla="*/ 6542930 w 6638191"/>
              <a:gd name="connsiteY3" fmla="*/ 1369955 h 5697416"/>
              <a:gd name="connsiteX4" fmla="*/ 6542930 w 6638191"/>
              <a:gd name="connsiteY4" fmla="*/ 95261 h 5697416"/>
              <a:gd name="connsiteX5" fmla="*/ 95261 w 6638191"/>
              <a:gd name="connsiteY5" fmla="*/ 95261 h 5697416"/>
              <a:gd name="connsiteX6" fmla="*/ 95261 w 6638191"/>
              <a:gd name="connsiteY6" fmla="*/ 5602155 h 5697416"/>
              <a:gd name="connsiteX7" fmla="*/ 6542930 w 6638191"/>
              <a:gd name="connsiteY7" fmla="*/ 5602155 h 5697416"/>
              <a:gd name="connsiteX8" fmla="*/ 6542930 w 6638191"/>
              <a:gd name="connsiteY8" fmla="*/ 3165458 h 5697416"/>
              <a:gd name="connsiteX9" fmla="*/ 6638191 w 6638191"/>
              <a:gd name="connsiteY9" fmla="*/ 3159428 h 5697416"/>
              <a:gd name="connsiteX10" fmla="*/ 6638191 w 6638191"/>
              <a:gd name="connsiteY10" fmla="*/ 5697416 h 5697416"/>
              <a:gd name="connsiteX11" fmla="*/ 0 w 6638191"/>
              <a:gd name="connsiteY11" fmla="*/ 5697416 h 5697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38191" h="5697416">
                <a:moveTo>
                  <a:pt x="0" y="0"/>
                </a:moveTo>
                <a:lnTo>
                  <a:pt x="6638191" y="0"/>
                </a:lnTo>
                <a:lnTo>
                  <a:pt x="6638191" y="1514220"/>
                </a:lnTo>
                <a:lnTo>
                  <a:pt x="6542930" y="1369955"/>
                </a:lnTo>
                <a:lnTo>
                  <a:pt x="6542930" y="95261"/>
                </a:lnTo>
                <a:lnTo>
                  <a:pt x="95261" y="95261"/>
                </a:lnTo>
                <a:lnTo>
                  <a:pt x="95261" y="5602155"/>
                </a:lnTo>
                <a:lnTo>
                  <a:pt x="6542930" y="5602155"/>
                </a:lnTo>
                <a:lnTo>
                  <a:pt x="6542930" y="3165458"/>
                </a:lnTo>
                <a:lnTo>
                  <a:pt x="6638191" y="3159428"/>
                </a:lnTo>
                <a:lnTo>
                  <a:pt x="6638191" y="5697416"/>
                </a:lnTo>
                <a:lnTo>
                  <a:pt x="0" y="569741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r"/>
            <a:endParaRPr lang="en-US">
              <a:solidFill>
                <a:schemeClr val="tx1"/>
              </a:solidFill>
            </a:endParaRPr>
          </a:p>
        </p:txBody>
      </p:sp>
      <p:sp>
        <p:nvSpPr>
          <p:cNvPr id="6" name="TextBox 5">
            <a:extLst>
              <a:ext uri="{FF2B5EF4-FFF2-40B4-BE49-F238E27FC236}">
                <a16:creationId xmlns:a16="http://schemas.microsoft.com/office/drawing/2014/main" id="{A5BC34FD-DEEB-45E9-8C98-A0052BB0708F}"/>
              </a:ext>
            </a:extLst>
          </p:cNvPr>
          <p:cNvSpPr txBox="1"/>
          <p:nvPr/>
        </p:nvSpPr>
        <p:spPr>
          <a:xfrm>
            <a:off x="4387344" y="4531423"/>
            <a:ext cx="4747846" cy="1015663"/>
          </a:xfrm>
          <a:prstGeom prst="rect">
            <a:avLst/>
          </a:prstGeom>
          <a:noFill/>
        </p:spPr>
        <p:txBody>
          <a:bodyPr wrap="square" rtlCol="0" anchor="ctr">
            <a:spAutoFit/>
          </a:bodyPr>
          <a:lstStyle/>
          <a:p>
            <a:pPr algn="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
        <p:nvSpPr>
          <p:cNvPr id="11" name="Diamond 10">
            <a:extLst>
              <a:ext uri="{FF2B5EF4-FFF2-40B4-BE49-F238E27FC236}">
                <a16:creationId xmlns:a16="http://schemas.microsoft.com/office/drawing/2014/main" id="{F6B98534-F27A-4335-B3CB-311A56F957F3}"/>
              </a:ext>
            </a:extLst>
          </p:cNvPr>
          <p:cNvSpPr/>
          <p:nvPr/>
        </p:nvSpPr>
        <p:spPr>
          <a:xfrm>
            <a:off x="10139516" y="1731884"/>
            <a:ext cx="436586" cy="436586"/>
          </a:xfrm>
          <a:prstGeom prst="diamond">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iamond 11">
            <a:extLst>
              <a:ext uri="{FF2B5EF4-FFF2-40B4-BE49-F238E27FC236}">
                <a16:creationId xmlns:a16="http://schemas.microsoft.com/office/drawing/2014/main" id="{DB44449B-638E-4E16-A348-DCC5737B4C5D}"/>
              </a:ext>
            </a:extLst>
          </p:cNvPr>
          <p:cNvSpPr/>
          <p:nvPr/>
        </p:nvSpPr>
        <p:spPr>
          <a:xfrm>
            <a:off x="5522171" y="4289462"/>
            <a:ext cx="436586" cy="436586"/>
          </a:xfrm>
          <a:prstGeom prst="diamond">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iamond 12">
            <a:extLst>
              <a:ext uri="{FF2B5EF4-FFF2-40B4-BE49-F238E27FC236}">
                <a16:creationId xmlns:a16="http://schemas.microsoft.com/office/drawing/2014/main" id="{5049180E-CDF9-4870-B4F1-1BC383A49384}"/>
              </a:ext>
            </a:extLst>
          </p:cNvPr>
          <p:cNvSpPr/>
          <p:nvPr/>
        </p:nvSpPr>
        <p:spPr>
          <a:xfrm>
            <a:off x="4169051" y="2046591"/>
            <a:ext cx="436586" cy="436586"/>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id="{0573F2CA-D1E8-467E-A19F-79E2BBF1B709}"/>
              </a:ext>
            </a:extLst>
          </p:cNvPr>
          <p:cNvSpPr/>
          <p:nvPr/>
        </p:nvSpPr>
        <p:spPr>
          <a:xfrm>
            <a:off x="3810616" y="5368574"/>
            <a:ext cx="432491" cy="432491"/>
          </a:xfrm>
          <a:prstGeom prst="diamond">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iamond 14">
            <a:extLst>
              <a:ext uri="{FF2B5EF4-FFF2-40B4-BE49-F238E27FC236}">
                <a16:creationId xmlns:a16="http://schemas.microsoft.com/office/drawing/2014/main" id="{7FE865E2-30F2-4475-A664-063161D5EFD4}"/>
              </a:ext>
            </a:extLst>
          </p:cNvPr>
          <p:cNvSpPr/>
          <p:nvPr/>
        </p:nvSpPr>
        <p:spPr>
          <a:xfrm>
            <a:off x="7993705" y="3172607"/>
            <a:ext cx="436586" cy="436586"/>
          </a:xfrm>
          <a:prstGeom prst="diamond">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09A2C8CD-2931-44CC-B767-B991B7BBB1C3}"/>
              </a:ext>
            </a:extLst>
          </p:cNvPr>
          <p:cNvGrpSpPr/>
          <p:nvPr/>
        </p:nvGrpSpPr>
        <p:grpSpPr>
          <a:xfrm>
            <a:off x="2932947" y="759876"/>
            <a:ext cx="2620319" cy="525185"/>
            <a:chOff x="1612709" y="1258934"/>
            <a:chExt cx="2620319" cy="525185"/>
          </a:xfrm>
        </p:grpSpPr>
        <p:sp>
          <p:nvSpPr>
            <p:cNvPr id="17" name="Freeform: Shape 16">
              <a:extLst>
                <a:ext uri="{FF2B5EF4-FFF2-40B4-BE49-F238E27FC236}">
                  <a16:creationId xmlns:a16="http://schemas.microsoft.com/office/drawing/2014/main" id="{269C45AF-CF12-40E7-B3CD-66B0F6B0AA9C}"/>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0C7ADE1-86F7-4C34-90DF-2446436B74B8}"/>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192A60B4-D753-4B67-8265-5660A6F9CE50}"/>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48AE95D4-501B-4FFA-963D-1EA1803F2076}"/>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2C71E4A-5272-4F3B-91BE-F93989C23D56}"/>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4FD0F6-BD9B-432C-90F6-F5A7D5C66D88}"/>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D84116B8-F1F6-417D-94BE-66D3E51D935A}"/>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9E1DA935-74DD-4CB3-8638-17401CCADB87}"/>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DAE98A0-3C4C-461F-83D5-DDECC3BA2B5A}"/>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D4684F5-2214-4DCF-AD6D-076ABE52D45B}"/>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E8981B0-516B-42B4-BD0E-C8AA0C42C5FF}"/>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324676DC-498F-4C24-A5C1-ED620AAF66EC}"/>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3C31AC2-71BD-4BFE-80F0-902FB9213FC6}"/>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ED5196E4-98D6-4332-90C9-67518FC62428}"/>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BD4A2E1-DFF4-44E6-AFFF-ED797391ED86}"/>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0900647-6A5F-4DB6-BB6F-3FB0E71EE397}"/>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3BE306EE-36F9-45A8-9376-25E89C0873D1}"/>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527AA53F-ED99-45B9-A324-D9A0BB7B7E4A}"/>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5C4500C2-9EBC-413C-A0C9-3FF44E5EE192}"/>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95ABD6A7-01B2-4731-9639-D98F9CC37826}"/>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799A2B93-F577-4F45-ACFC-73CA45C9B149}"/>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38" name="Group 37">
            <a:extLst>
              <a:ext uri="{FF2B5EF4-FFF2-40B4-BE49-F238E27FC236}">
                <a16:creationId xmlns:a16="http://schemas.microsoft.com/office/drawing/2014/main" id="{796FD627-232A-4E66-BD84-32C5FC56FD56}"/>
              </a:ext>
            </a:extLst>
          </p:cNvPr>
          <p:cNvGrpSpPr/>
          <p:nvPr/>
        </p:nvGrpSpPr>
        <p:grpSpPr>
          <a:xfrm>
            <a:off x="6549127" y="4006238"/>
            <a:ext cx="2620319" cy="525185"/>
            <a:chOff x="1612709" y="1258934"/>
            <a:chExt cx="2620319" cy="525185"/>
          </a:xfrm>
        </p:grpSpPr>
        <p:sp>
          <p:nvSpPr>
            <p:cNvPr id="39" name="Freeform: Shape 38">
              <a:extLst>
                <a:ext uri="{FF2B5EF4-FFF2-40B4-BE49-F238E27FC236}">
                  <a16:creationId xmlns:a16="http://schemas.microsoft.com/office/drawing/2014/main" id="{A4C35AA7-994A-464A-98DD-4B1846F2B4B4}"/>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885E40DA-57AB-4ED6-BFB7-B5342530267A}"/>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82D6D6E5-D84E-405B-9D06-89E5A9248E03}"/>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EBEC3E1D-E988-414B-9A22-E79D83A29F27}"/>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C5ADD03-16C7-47E2-BF57-12A241E04DBC}"/>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C4268223-C406-4E7F-8F37-F40042312A4B}"/>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E76F9584-7F0C-4EC2-97AE-F829810C2952}"/>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38C9367-F3B0-48B4-81A5-107FF5640CC6}"/>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828576EA-13C4-4A0F-BD51-24285C639F8D}"/>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BAAB31D3-BFE2-4FE0-AB8C-642548417902}"/>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022BAB97-55D0-480A-A985-F4FED8107041}"/>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A00320B6-3AD8-440F-9A46-063248A5950C}"/>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D1A06F38-BAD5-4A24-B69B-1E97A8F014D4}"/>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22100B1E-D99D-412F-88C8-E822B489A469}"/>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CBB4AEB4-1B63-4566-B2A2-85FF8CEBD02F}"/>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8A43FB4-3170-4458-8BC9-399340117F50}"/>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AF3370CC-8BD8-4DF4-9C58-0DFA140CBB2B}"/>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281D5082-07F8-4138-8570-317B629964F7}"/>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3E68CE3A-9786-40A9-A3BF-2E3FA45485F1}"/>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6F7D3D3F-A28F-44A0-B945-5263DE477E19}"/>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272924B-BEC4-45DD-A357-ECA48FB37564}"/>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957595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042C12F7-AE9B-40D2-A6C4-2F1B6BC860EE}"/>
              </a:ext>
            </a:extLst>
          </p:cNvPr>
          <p:cNvSpPr txBox="1"/>
          <p:nvPr/>
        </p:nvSpPr>
        <p:spPr>
          <a:xfrm>
            <a:off x="903449" y="1059863"/>
            <a:ext cx="3479896" cy="1754326"/>
          </a:xfrm>
          <a:prstGeom prst="rect">
            <a:avLst/>
          </a:prstGeom>
          <a:noFill/>
        </p:spPr>
        <p:txBody>
          <a:bodyPr wrap="square" rtlCol="0" anchor="ctr">
            <a:spAutoFit/>
          </a:bodyPr>
          <a:lstStyle/>
          <a:p>
            <a:r>
              <a:rPr lang="en-US" sz="5400" dirty="0" err="1">
                <a:solidFill>
                  <a:schemeClr val="bg2">
                    <a:lumMod val="75000"/>
                  </a:schemeClr>
                </a:solidFill>
              </a:rPr>
              <a:t>ActionBar</a:t>
            </a:r>
            <a:r>
              <a:rPr lang="en-US" sz="5400" dirty="0">
                <a:solidFill>
                  <a:schemeClr val="bg2">
                    <a:lumMod val="75000"/>
                  </a:schemeClr>
                </a:solidFill>
              </a:rPr>
              <a:t> </a:t>
            </a:r>
            <a:r>
              <a:rPr lang="en-US" sz="5400" dirty="0" err="1">
                <a:solidFill>
                  <a:schemeClr val="bg2">
                    <a:lumMod val="75000"/>
                  </a:schemeClr>
                </a:solidFill>
              </a:rPr>
              <a:t>là</a:t>
            </a:r>
            <a:r>
              <a:rPr lang="en-US" sz="5400" dirty="0">
                <a:solidFill>
                  <a:schemeClr val="bg2">
                    <a:lumMod val="75000"/>
                  </a:schemeClr>
                </a:solidFill>
              </a:rPr>
              <a:t> </a:t>
            </a:r>
            <a:r>
              <a:rPr lang="en-US" sz="5400" dirty="0" err="1">
                <a:solidFill>
                  <a:schemeClr val="bg2">
                    <a:lumMod val="75000"/>
                  </a:schemeClr>
                </a:solidFill>
              </a:rPr>
              <a:t>gì</a:t>
            </a:r>
            <a:r>
              <a:rPr lang="en-US" sz="5400" dirty="0">
                <a:solidFill>
                  <a:schemeClr val="bg2">
                    <a:lumMod val="75000"/>
                  </a:schemeClr>
                </a:solidFill>
              </a:rPr>
              <a:t> ?</a:t>
            </a:r>
            <a:endParaRPr lang="ko-KR" altLang="en-US" sz="5400" dirty="0">
              <a:solidFill>
                <a:schemeClr val="bg2">
                  <a:lumMod val="75000"/>
                </a:schemeClr>
              </a:solidFill>
              <a:latin typeface="+mj-lt"/>
              <a:cs typeface="Arial" pitchFamily="34" charset="0"/>
            </a:endParaRPr>
          </a:p>
        </p:txBody>
      </p:sp>
      <p:grpSp>
        <p:nvGrpSpPr>
          <p:cNvPr id="20" name="Group 19">
            <a:extLst>
              <a:ext uri="{FF2B5EF4-FFF2-40B4-BE49-F238E27FC236}">
                <a16:creationId xmlns:a16="http://schemas.microsoft.com/office/drawing/2014/main" id="{F2F7D63C-9C1E-483F-9F3C-623D625D2CE1}"/>
              </a:ext>
            </a:extLst>
          </p:cNvPr>
          <p:cNvGrpSpPr/>
          <p:nvPr/>
        </p:nvGrpSpPr>
        <p:grpSpPr>
          <a:xfrm rot="16200000" flipH="1">
            <a:off x="2458686" y="4082555"/>
            <a:ext cx="3634011" cy="1097280"/>
            <a:chOff x="8230329" y="5360525"/>
            <a:chExt cx="3634011" cy="1097280"/>
          </a:xfrm>
        </p:grpSpPr>
        <p:sp>
          <p:nvSpPr>
            <p:cNvPr id="21" name="Rectangle 20">
              <a:extLst>
                <a:ext uri="{FF2B5EF4-FFF2-40B4-BE49-F238E27FC236}">
                  <a16:creationId xmlns:a16="http://schemas.microsoft.com/office/drawing/2014/main" id="{703C245B-3C75-41B6-B64A-09E40959C5AD}"/>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90CF62E-B43D-4CFB-B3C2-60836643346E}"/>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7DDFDBBB-5FD1-4358-9ACC-967678FD5B83}"/>
              </a:ext>
            </a:extLst>
          </p:cNvPr>
          <p:cNvGrpSpPr/>
          <p:nvPr/>
        </p:nvGrpSpPr>
        <p:grpSpPr>
          <a:xfrm rot="16200000" flipV="1">
            <a:off x="-701217" y="1737213"/>
            <a:ext cx="3643536" cy="1106806"/>
            <a:chOff x="8230329" y="5360525"/>
            <a:chExt cx="3643536" cy="1106806"/>
          </a:xfrm>
        </p:grpSpPr>
        <p:sp>
          <p:nvSpPr>
            <p:cNvPr id="24" name="Rectangle 23">
              <a:extLst>
                <a:ext uri="{FF2B5EF4-FFF2-40B4-BE49-F238E27FC236}">
                  <a16:creationId xmlns:a16="http://schemas.microsoft.com/office/drawing/2014/main" id="{F0265A0C-13F4-4D76-8DF8-C9FD24BAB3EA}"/>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12C072D6-C945-4B11-B7E6-8019C6B738A1}"/>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Diamond 29">
            <a:extLst>
              <a:ext uri="{FF2B5EF4-FFF2-40B4-BE49-F238E27FC236}">
                <a16:creationId xmlns:a16="http://schemas.microsoft.com/office/drawing/2014/main" id="{65697609-5EA4-4D68-BE22-A65FB4074EBA}"/>
              </a:ext>
            </a:extLst>
          </p:cNvPr>
          <p:cNvSpPr/>
          <p:nvPr/>
        </p:nvSpPr>
        <p:spPr>
          <a:xfrm>
            <a:off x="1673954" y="841570"/>
            <a:ext cx="436586" cy="436586"/>
          </a:xfrm>
          <a:prstGeom prst="diamond">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iamond 30">
            <a:extLst>
              <a:ext uri="{FF2B5EF4-FFF2-40B4-BE49-F238E27FC236}">
                <a16:creationId xmlns:a16="http://schemas.microsoft.com/office/drawing/2014/main" id="{6C3EB5A1-3CF0-4BD5-BB53-71BA76F7E118}"/>
              </a:ext>
            </a:extLst>
          </p:cNvPr>
          <p:cNvSpPr/>
          <p:nvPr/>
        </p:nvSpPr>
        <p:spPr>
          <a:xfrm>
            <a:off x="4275692" y="3165519"/>
            <a:ext cx="436586" cy="436586"/>
          </a:xfrm>
          <a:prstGeom prst="diamond">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Diamond 31">
            <a:extLst>
              <a:ext uri="{FF2B5EF4-FFF2-40B4-BE49-F238E27FC236}">
                <a16:creationId xmlns:a16="http://schemas.microsoft.com/office/drawing/2014/main" id="{07DED52A-6554-4E8F-991E-8854317480D7}"/>
              </a:ext>
            </a:extLst>
          </p:cNvPr>
          <p:cNvSpPr/>
          <p:nvPr/>
        </p:nvSpPr>
        <p:spPr>
          <a:xfrm>
            <a:off x="2919541" y="5288665"/>
            <a:ext cx="432491" cy="432491"/>
          </a:xfrm>
          <a:prstGeom prst="diamond">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Diamond 32">
            <a:extLst>
              <a:ext uri="{FF2B5EF4-FFF2-40B4-BE49-F238E27FC236}">
                <a16:creationId xmlns:a16="http://schemas.microsoft.com/office/drawing/2014/main" id="{9F0825D9-D869-4D5D-A365-028BEBB07060}"/>
              </a:ext>
            </a:extLst>
          </p:cNvPr>
          <p:cNvSpPr/>
          <p:nvPr/>
        </p:nvSpPr>
        <p:spPr>
          <a:xfrm>
            <a:off x="721718" y="3675799"/>
            <a:ext cx="436586" cy="436586"/>
          </a:xfrm>
          <a:prstGeom prst="diamond">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FD604367-943C-403F-9B88-218C6882CFA6}"/>
              </a:ext>
            </a:extLst>
          </p:cNvPr>
          <p:cNvGrpSpPr/>
          <p:nvPr/>
        </p:nvGrpSpPr>
        <p:grpSpPr>
          <a:xfrm>
            <a:off x="2503016" y="231907"/>
            <a:ext cx="2620319" cy="525185"/>
            <a:chOff x="1612709" y="1258934"/>
            <a:chExt cx="2620319" cy="525185"/>
          </a:xfrm>
        </p:grpSpPr>
        <p:sp>
          <p:nvSpPr>
            <p:cNvPr id="35" name="Freeform: Shape 34">
              <a:extLst>
                <a:ext uri="{FF2B5EF4-FFF2-40B4-BE49-F238E27FC236}">
                  <a16:creationId xmlns:a16="http://schemas.microsoft.com/office/drawing/2014/main" id="{4D0E9279-943C-47C1-87C2-A99E7169E72D}"/>
                </a:ext>
              </a:extLst>
            </p:cNvPr>
            <p:cNvSpPr/>
            <p:nvPr/>
          </p:nvSpPr>
          <p:spPr>
            <a:xfrm>
              <a:off x="1933814" y="125957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5D6F9E02-EC7B-4DD9-AABB-87D5B2470360}"/>
                </a:ext>
              </a:extLst>
            </p:cNvPr>
            <p:cNvSpPr/>
            <p:nvPr/>
          </p:nvSpPr>
          <p:spPr>
            <a:xfrm>
              <a:off x="2265942"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A24645F5-A4A4-45F5-AC05-8D40A1C4845E}"/>
                </a:ext>
              </a:extLst>
            </p:cNvPr>
            <p:cNvSpPr/>
            <p:nvPr/>
          </p:nvSpPr>
          <p:spPr>
            <a:xfrm>
              <a:off x="2598070"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999F2A4A-0840-46B3-B4DC-4525EA83D099}"/>
                </a:ext>
              </a:extLst>
            </p:cNvPr>
            <p:cNvSpPr/>
            <p:nvPr/>
          </p:nvSpPr>
          <p:spPr>
            <a:xfrm>
              <a:off x="2930198"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5B8258BB-5865-4BCE-B48C-28720970F54A}"/>
                </a:ext>
              </a:extLst>
            </p:cNvPr>
            <p:cNvSpPr/>
            <p:nvPr/>
          </p:nvSpPr>
          <p:spPr>
            <a:xfrm>
              <a:off x="3262326" y="125893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50B4C3BB-13EF-4199-9BCD-7527C0DFA921}"/>
                </a:ext>
              </a:extLst>
            </p:cNvPr>
            <p:cNvSpPr/>
            <p:nvPr/>
          </p:nvSpPr>
          <p:spPr>
            <a:xfrm>
              <a:off x="3594454" y="125893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742BD141-5EC6-4346-9C74-04E4D8EC9A67}"/>
                </a:ext>
              </a:extLst>
            </p:cNvPr>
            <p:cNvSpPr/>
            <p:nvPr/>
          </p:nvSpPr>
          <p:spPr>
            <a:xfrm>
              <a:off x="3926582" y="125893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9A7E40AA-09BC-4937-A869-F76B02F25F73}"/>
                </a:ext>
              </a:extLst>
            </p:cNvPr>
            <p:cNvSpPr/>
            <p:nvPr/>
          </p:nvSpPr>
          <p:spPr>
            <a:xfrm>
              <a:off x="2099878" y="1451657"/>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7A41C991-7B07-42C8-B4DF-D23ABDA6EDC5}"/>
                </a:ext>
              </a:extLst>
            </p:cNvPr>
            <p:cNvSpPr/>
            <p:nvPr/>
          </p:nvSpPr>
          <p:spPr>
            <a:xfrm>
              <a:off x="2432006"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83767DED-0590-42A3-AAAF-48C9CC30E2FB}"/>
                </a:ext>
              </a:extLst>
            </p:cNvPr>
            <p:cNvSpPr/>
            <p:nvPr/>
          </p:nvSpPr>
          <p:spPr>
            <a:xfrm>
              <a:off x="2764134"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32F7395E-5DCA-4B13-91EB-07008200AC6B}"/>
                </a:ext>
              </a:extLst>
            </p:cNvPr>
            <p:cNvSpPr/>
            <p:nvPr/>
          </p:nvSpPr>
          <p:spPr>
            <a:xfrm>
              <a:off x="3096262"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CF29E2B7-E58D-43D8-9172-3467DBA1FCC4}"/>
                </a:ext>
              </a:extLst>
            </p:cNvPr>
            <p:cNvSpPr/>
            <p:nvPr/>
          </p:nvSpPr>
          <p:spPr>
            <a:xfrm>
              <a:off x="3428390" y="1451014"/>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EABD1C83-9EB6-4ED0-A7DA-7A8132473658}"/>
                </a:ext>
              </a:extLst>
            </p:cNvPr>
            <p:cNvSpPr/>
            <p:nvPr/>
          </p:nvSpPr>
          <p:spPr>
            <a:xfrm>
              <a:off x="3760518" y="1451014"/>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297DC1C7-DF04-462B-8E28-8964FE847A15}"/>
                </a:ext>
              </a:extLst>
            </p:cNvPr>
            <p:cNvSpPr/>
            <p:nvPr/>
          </p:nvSpPr>
          <p:spPr>
            <a:xfrm>
              <a:off x="4092647" y="1451014"/>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03333193-419A-49C8-9331-26098059E70C}"/>
                </a:ext>
              </a:extLst>
            </p:cNvPr>
            <p:cNvSpPr/>
            <p:nvPr/>
          </p:nvSpPr>
          <p:spPr>
            <a:xfrm>
              <a:off x="1612709" y="1643738"/>
              <a:ext cx="140381" cy="140381"/>
            </a:xfrm>
            <a:custGeom>
              <a:avLst/>
              <a:gdLst>
                <a:gd name="connsiteX0" fmla="*/ 53340 w 76200"/>
                <a:gd name="connsiteY0" fmla="*/ 11081 h 76200"/>
                <a:gd name="connsiteX1" fmla="*/ 42863 w 76200"/>
                <a:gd name="connsiteY1" fmla="*/ 22511 h 76200"/>
                <a:gd name="connsiteX2" fmla="*/ 32385 w 76200"/>
                <a:gd name="connsiteY2" fmla="*/ 11081 h 76200"/>
                <a:gd name="connsiteX3" fmla="*/ 11430 w 76200"/>
                <a:gd name="connsiteY3" fmla="*/ 11081 h 76200"/>
                <a:gd name="connsiteX4" fmla="*/ 11430 w 76200"/>
                <a:gd name="connsiteY4" fmla="*/ 31083 h 76200"/>
                <a:gd name="connsiteX5" fmla="*/ 21908 w 76200"/>
                <a:gd name="connsiteY5" fmla="*/ 41561 h 76200"/>
                <a:gd name="connsiteX6" fmla="*/ 11430 w 76200"/>
                <a:gd name="connsiteY6" fmla="*/ 52991 h 76200"/>
                <a:gd name="connsiteX7" fmla="*/ 11430 w 76200"/>
                <a:gd name="connsiteY7" fmla="*/ 72993 h 76200"/>
                <a:gd name="connsiteX8" fmla="*/ 32385 w 76200"/>
                <a:gd name="connsiteY8" fmla="*/ 73946 h 76200"/>
                <a:gd name="connsiteX9" fmla="*/ 42863 w 76200"/>
                <a:gd name="connsiteY9" fmla="*/ 63468 h 76200"/>
                <a:gd name="connsiteX10" fmla="*/ 53340 w 76200"/>
                <a:gd name="connsiteY10" fmla="*/ 73946 h 76200"/>
                <a:gd name="connsiteX11" fmla="*/ 74295 w 76200"/>
                <a:gd name="connsiteY11" fmla="*/ 73946 h 76200"/>
                <a:gd name="connsiteX12" fmla="*/ 74295 w 76200"/>
                <a:gd name="connsiteY12" fmla="*/ 53943 h 76200"/>
                <a:gd name="connsiteX13" fmla="*/ 63818 w 76200"/>
                <a:gd name="connsiteY13" fmla="*/ 42513 h 76200"/>
                <a:gd name="connsiteX14" fmla="*/ 74295 w 76200"/>
                <a:gd name="connsiteY14" fmla="*/ 32036 h 76200"/>
                <a:gd name="connsiteX15" fmla="*/ 74295 w 76200"/>
                <a:gd name="connsiteY15" fmla="*/ 11081 h 76200"/>
                <a:gd name="connsiteX16" fmla="*/ 53340 w 76200"/>
                <a:gd name="connsiteY16" fmla="*/ 1108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3340" y="11081"/>
                  </a:moveTo>
                  <a:lnTo>
                    <a:pt x="42863" y="22511"/>
                  </a:lnTo>
                  <a:lnTo>
                    <a:pt x="32385" y="11081"/>
                  </a:lnTo>
                  <a:cubicBezTo>
                    <a:pt x="26670" y="6318"/>
                    <a:pt x="17145" y="6318"/>
                    <a:pt x="11430" y="11081"/>
                  </a:cubicBezTo>
                  <a:cubicBezTo>
                    <a:pt x="5715" y="15843"/>
                    <a:pt x="5715" y="26321"/>
                    <a:pt x="11430" y="31083"/>
                  </a:cubicBezTo>
                  <a:lnTo>
                    <a:pt x="21908" y="41561"/>
                  </a:lnTo>
                  <a:lnTo>
                    <a:pt x="11430" y="52991"/>
                  </a:lnTo>
                  <a:cubicBezTo>
                    <a:pt x="5715" y="58706"/>
                    <a:pt x="5715" y="68231"/>
                    <a:pt x="11430" y="72993"/>
                  </a:cubicBezTo>
                  <a:cubicBezTo>
                    <a:pt x="17145" y="77756"/>
                    <a:pt x="26670" y="79661"/>
                    <a:pt x="32385" y="73946"/>
                  </a:cubicBezTo>
                  <a:lnTo>
                    <a:pt x="42863" y="63468"/>
                  </a:lnTo>
                  <a:lnTo>
                    <a:pt x="53340" y="73946"/>
                  </a:lnTo>
                  <a:cubicBezTo>
                    <a:pt x="59055" y="79661"/>
                    <a:pt x="68580" y="79661"/>
                    <a:pt x="74295" y="73946"/>
                  </a:cubicBezTo>
                  <a:cubicBezTo>
                    <a:pt x="80010" y="68231"/>
                    <a:pt x="80010" y="58706"/>
                    <a:pt x="74295" y="53943"/>
                  </a:cubicBezTo>
                  <a:lnTo>
                    <a:pt x="63818" y="42513"/>
                  </a:lnTo>
                  <a:lnTo>
                    <a:pt x="74295" y="32036"/>
                  </a:lnTo>
                  <a:cubicBezTo>
                    <a:pt x="80010" y="26321"/>
                    <a:pt x="80010" y="16796"/>
                    <a:pt x="74295" y="11081"/>
                  </a:cubicBezTo>
                  <a:cubicBezTo>
                    <a:pt x="68580" y="5366"/>
                    <a:pt x="59055" y="6318"/>
                    <a:pt x="53340" y="11081"/>
                  </a:cubicBezTo>
                  <a:close/>
                </a:path>
              </a:pathLst>
            </a:custGeom>
            <a:solidFill>
              <a:srgbClr val="FFFFFF">
                <a:alpha val="40000"/>
              </a:srgbClr>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9482C051-0D48-46D7-AA0B-1C69777B5403}"/>
                </a:ext>
              </a:extLst>
            </p:cNvPr>
            <p:cNvSpPr/>
            <p:nvPr/>
          </p:nvSpPr>
          <p:spPr>
            <a:xfrm>
              <a:off x="1933814"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4EE5C538-F064-4894-9577-DFC67AC873C0}"/>
                </a:ext>
              </a:extLst>
            </p:cNvPr>
            <p:cNvSpPr/>
            <p:nvPr/>
          </p:nvSpPr>
          <p:spPr>
            <a:xfrm>
              <a:off x="2265942"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3342 w 76200"/>
                <a:gd name="connsiteY11" fmla="*/ 74295 h 76200"/>
                <a:gd name="connsiteX12" fmla="*/ 73342 w 76200"/>
                <a:gd name="connsiteY12" fmla="*/ 54293 h 76200"/>
                <a:gd name="connsiteX13" fmla="*/ 62865 w 76200"/>
                <a:gd name="connsiteY13" fmla="*/ 43815 h 76200"/>
                <a:gd name="connsiteX14" fmla="*/ 73342 w 76200"/>
                <a:gd name="connsiteY14" fmla="*/ 33338 h 76200"/>
                <a:gd name="connsiteX15" fmla="*/ 73342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6667" y="17145"/>
                    <a:pt x="5715" y="26670"/>
                    <a:pt x="11430" y="31433"/>
                  </a:cubicBezTo>
                  <a:lnTo>
                    <a:pt x="21908" y="41910"/>
                  </a:lnTo>
                  <a:lnTo>
                    <a:pt x="11430" y="52388"/>
                  </a:lnTo>
                  <a:cubicBezTo>
                    <a:pt x="5715" y="58103"/>
                    <a:pt x="5715" y="67628"/>
                    <a:pt x="11430" y="72390"/>
                  </a:cubicBezTo>
                  <a:cubicBezTo>
                    <a:pt x="17145" y="77153"/>
                    <a:pt x="26670" y="78105"/>
                    <a:pt x="31433" y="72390"/>
                  </a:cubicBezTo>
                  <a:lnTo>
                    <a:pt x="41910" y="61913"/>
                  </a:lnTo>
                  <a:lnTo>
                    <a:pt x="52388" y="74295"/>
                  </a:lnTo>
                  <a:cubicBezTo>
                    <a:pt x="58103" y="80010"/>
                    <a:pt x="67628" y="80010"/>
                    <a:pt x="73342" y="74295"/>
                  </a:cubicBezTo>
                  <a:cubicBezTo>
                    <a:pt x="79058" y="68580"/>
                    <a:pt x="79058" y="59055"/>
                    <a:pt x="73342" y="54293"/>
                  </a:cubicBezTo>
                  <a:lnTo>
                    <a:pt x="62865" y="43815"/>
                  </a:lnTo>
                  <a:lnTo>
                    <a:pt x="73342" y="33338"/>
                  </a:lnTo>
                  <a:cubicBezTo>
                    <a:pt x="79058" y="27623"/>
                    <a:pt x="79058" y="18098"/>
                    <a:pt x="73342" y="13335"/>
                  </a:cubicBezTo>
                  <a:cubicBezTo>
                    <a:pt x="67628" y="6668"/>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C7143FD2-CEF2-469E-884D-C46982770A47}"/>
                </a:ext>
              </a:extLst>
            </p:cNvPr>
            <p:cNvSpPr/>
            <p:nvPr/>
          </p:nvSpPr>
          <p:spPr>
            <a:xfrm>
              <a:off x="2598070"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2863 h 76200"/>
                <a:gd name="connsiteX6" fmla="*/ 11430 w 76200"/>
                <a:gd name="connsiteY6" fmla="*/ 53340 h 76200"/>
                <a:gd name="connsiteX7" fmla="*/ 11430 w 76200"/>
                <a:gd name="connsiteY7" fmla="*/ 73343 h 76200"/>
                <a:gd name="connsiteX8" fmla="*/ 31433 w 76200"/>
                <a:gd name="connsiteY8" fmla="*/ 73343 h 76200"/>
                <a:gd name="connsiteX9" fmla="*/ 41910 w 76200"/>
                <a:gd name="connsiteY9" fmla="*/ 62865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3343 w 76200"/>
                <a:gd name="connsiteY15" fmla="*/ 11430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8" y="5715"/>
                    <a:pt x="16193" y="5715"/>
                    <a:pt x="11430" y="11430"/>
                  </a:cubicBezTo>
                  <a:cubicBezTo>
                    <a:pt x="6668" y="17145"/>
                    <a:pt x="5715" y="26670"/>
                    <a:pt x="11430" y="31433"/>
                  </a:cubicBezTo>
                  <a:lnTo>
                    <a:pt x="21908" y="42863"/>
                  </a:lnTo>
                  <a:lnTo>
                    <a:pt x="11430" y="53340"/>
                  </a:lnTo>
                  <a:cubicBezTo>
                    <a:pt x="5715" y="59055"/>
                    <a:pt x="5715" y="68580"/>
                    <a:pt x="11430" y="73343"/>
                  </a:cubicBezTo>
                  <a:cubicBezTo>
                    <a:pt x="17145" y="78105"/>
                    <a:pt x="26670" y="79058"/>
                    <a:pt x="31433" y="73343"/>
                  </a:cubicBezTo>
                  <a:lnTo>
                    <a:pt x="41910" y="62865"/>
                  </a:lnTo>
                  <a:lnTo>
                    <a:pt x="52388" y="74295"/>
                  </a:lnTo>
                  <a:cubicBezTo>
                    <a:pt x="58102" y="80010"/>
                    <a:pt x="67627" y="80010"/>
                    <a:pt x="72390" y="74295"/>
                  </a:cubicBezTo>
                  <a:cubicBezTo>
                    <a:pt x="78105" y="68580"/>
                    <a:pt x="78105" y="59055"/>
                    <a:pt x="72390" y="54293"/>
                  </a:cubicBezTo>
                  <a:lnTo>
                    <a:pt x="61913" y="43815"/>
                  </a:lnTo>
                  <a:lnTo>
                    <a:pt x="72390" y="33338"/>
                  </a:lnTo>
                  <a:cubicBezTo>
                    <a:pt x="79058" y="26670"/>
                    <a:pt x="79058" y="17145"/>
                    <a:pt x="73343" y="11430"/>
                  </a:cubicBezTo>
                  <a:cubicBezTo>
                    <a:pt x="67627" y="6668"/>
                    <a:pt x="58102"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4BCF759B-7521-48D7-962C-D1924C94507F}"/>
                </a:ext>
              </a:extLst>
            </p:cNvPr>
            <p:cNvSpPr/>
            <p:nvPr/>
          </p:nvSpPr>
          <p:spPr>
            <a:xfrm>
              <a:off x="2930198" y="1643095"/>
              <a:ext cx="140381" cy="140381"/>
            </a:xfrm>
            <a:custGeom>
              <a:avLst/>
              <a:gdLst>
                <a:gd name="connsiteX0" fmla="*/ 52388 w 76200"/>
                <a:gd name="connsiteY0" fmla="*/ 11430 h 76200"/>
                <a:gd name="connsiteX1" fmla="*/ 41910 w 76200"/>
                <a:gd name="connsiteY1" fmla="*/ 21908 h 76200"/>
                <a:gd name="connsiteX2" fmla="*/ 31433 w 76200"/>
                <a:gd name="connsiteY2" fmla="*/ 11430 h 76200"/>
                <a:gd name="connsiteX3" fmla="*/ 11430 w 76200"/>
                <a:gd name="connsiteY3" fmla="*/ 11430 h 76200"/>
                <a:gd name="connsiteX4" fmla="*/ 11430 w 76200"/>
                <a:gd name="connsiteY4" fmla="*/ 31433 h 76200"/>
                <a:gd name="connsiteX5" fmla="*/ 21908 w 76200"/>
                <a:gd name="connsiteY5" fmla="*/ 41910 h 76200"/>
                <a:gd name="connsiteX6" fmla="*/ 11430 w 76200"/>
                <a:gd name="connsiteY6" fmla="*/ 52388 h 76200"/>
                <a:gd name="connsiteX7" fmla="*/ 11430 w 76200"/>
                <a:gd name="connsiteY7" fmla="*/ 72390 h 76200"/>
                <a:gd name="connsiteX8" fmla="*/ 31433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3" y="11430"/>
                  </a:lnTo>
                  <a:cubicBezTo>
                    <a:pt x="25717" y="5715"/>
                    <a:pt x="16192" y="5715"/>
                    <a:pt x="11430" y="11430"/>
                  </a:cubicBezTo>
                  <a:cubicBezTo>
                    <a:pt x="5715" y="17145"/>
                    <a:pt x="5715" y="26670"/>
                    <a:pt x="11430" y="31433"/>
                  </a:cubicBezTo>
                  <a:lnTo>
                    <a:pt x="21908" y="41910"/>
                  </a:lnTo>
                  <a:lnTo>
                    <a:pt x="11430" y="52388"/>
                  </a:lnTo>
                  <a:cubicBezTo>
                    <a:pt x="5715" y="58103"/>
                    <a:pt x="5715" y="67628"/>
                    <a:pt x="11430" y="72390"/>
                  </a:cubicBezTo>
                  <a:cubicBezTo>
                    <a:pt x="17145" y="78105"/>
                    <a:pt x="26670" y="78105"/>
                    <a:pt x="31433"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8103"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40772589-562D-4CC4-83DA-52BC04D5E04C}"/>
                </a:ext>
              </a:extLst>
            </p:cNvPr>
            <p:cNvSpPr/>
            <p:nvPr/>
          </p:nvSpPr>
          <p:spPr>
            <a:xfrm>
              <a:off x="3262326" y="1643095"/>
              <a:ext cx="140381" cy="140381"/>
            </a:xfrm>
            <a:custGeom>
              <a:avLst/>
              <a:gdLst>
                <a:gd name="connsiteX0" fmla="*/ 52388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8 w 76200"/>
                <a:gd name="connsiteY10" fmla="*/ 74295 h 76200"/>
                <a:gd name="connsiteX11" fmla="*/ 72390 w 76200"/>
                <a:gd name="connsiteY11" fmla="*/ 74295 h 76200"/>
                <a:gd name="connsiteX12" fmla="*/ 72390 w 76200"/>
                <a:gd name="connsiteY12" fmla="*/ 54293 h 76200"/>
                <a:gd name="connsiteX13" fmla="*/ 61913 w 76200"/>
                <a:gd name="connsiteY13" fmla="*/ 43815 h 76200"/>
                <a:gd name="connsiteX14" fmla="*/ 72390 w 76200"/>
                <a:gd name="connsiteY14" fmla="*/ 33338 h 76200"/>
                <a:gd name="connsiteX15" fmla="*/ 72390 w 76200"/>
                <a:gd name="connsiteY15" fmla="*/ 13335 h 76200"/>
                <a:gd name="connsiteX16" fmla="*/ 52388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8" y="11430"/>
                  </a:moveTo>
                  <a:lnTo>
                    <a:pt x="41910" y="21908"/>
                  </a:lnTo>
                  <a:lnTo>
                    <a:pt x="31432" y="11430"/>
                  </a:lnTo>
                  <a:cubicBezTo>
                    <a:pt x="25717" y="5715"/>
                    <a:pt x="16192" y="5715"/>
                    <a:pt x="11430" y="11430"/>
                  </a:cubicBezTo>
                  <a:cubicBezTo>
                    <a:pt x="6667"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8" y="74295"/>
                  </a:lnTo>
                  <a:cubicBezTo>
                    <a:pt x="58103" y="80010"/>
                    <a:pt x="67628" y="80010"/>
                    <a:pt x="72390" y="74295"/>
                  </a:cubicBezTo>
                  <a:cubicBezTo>
                    <a:pt x="77153" y="68580"/>
                    <a:pt x="78105" y="59055"/>
                    <a:pt x="72390" y="54293"/>
                  </a:cubicBezTo>
                  <a:lnTo>
                    <a:pt x="61913" y="43815"/>
                  </a:lnTo>
                  <a:lnTo>
                    <a:pt x="72390" y="33338"/>
                  </a:lnTo>
                  <a:cubicBezTo>
                    <a:pt x="78105" y="27623"/>
                    <a:pt x="78105" y="18098"/>
                    <a:pt x="72390" y="13335"/>
                  </a:cubicBezTo>
                  <a:cubicBezTo>
                    <a:pt x="66675" y="8573"/>
                    <a:pt x="57150" y="6668"/>
                    <a:pt x="52388" y="11430"/>
                  </a:cubicBezTo>
                  <a:close/>
                </a:path>
              </a:pathLst>
            </a:custGeom>
            <a:solidFill>
              <a:srgbClr val="FFFFFF">
                <a:alpha val="40000"/>
              </a:srgbClr>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50C1E096-F11A-45D8-9C92-C20E8F6214FD}"/>
                </a:ext>
              </a:extLst>
            </p:cNvPr>
            <p:cNvSpPr/>
            <p:nvPr/>
          </p:nvSpPr>
          <p:spPr>
            <a:xfrm>
              <a:off x="3594454" y="1643095"/>
              <a:ext cx="140381" cy="140381"/>
            </a:xfrm>
            <a:custGeom>
              <a:avLst/>
              <a:gdLst>
                <a:gd name="connsiteX0" fmla="*/ 52387 w 76200"/>
                <a:gd name="connsiteY0" fmla="*/ 11430 h 76200"/>
                <a:gd name="connsiteX1" fmla="*/ 41910 w 76200"/>
                <a:gd name="connsiteY1" fmla="*/ 21908 h 76200"/>
                <a:gd name="connsiteX2" fmla="*/ 31432 w 76200"/>
                <a:gd name="connsiteY2" fmla="*/ 11430 h 76200"/>
                <a:gd name="connsiteX3" fmla="*/ 11430 w 76200"/>
                <a:gd name="connsiteY3" fmla="*/ 11430 h 76200"/>
                <a:gd name="connsiteX4" fmla="*/ 11430 w 76200"/>
                <a:gd name="connsiteY4" fmla="*/ 31433 h 76200"/>
                <a:gd name="connsiteX5" fmla="*/ 21907 w 76200"/>
                <a:gd name="connsiteY5" fmla="*/ 41910 h 76200"/>
                <a:gd name="connsiteX6" fmla="*/ 11430 w 76200"/>
                <a:gd name="connsiteY6" fmla="*/ 52388 h 76200"/>
                <a:gd name="connsiteX7" fmla="*/ 11430 w 76200"/>
                <a:gd name="connsiteY7" fmla="*/ 72390 h 76200"/>
                <a:gd name="connsiteX8" fmla="*/ 31432 w 76200"/>
                <a:gd name="connsiteY8" fmla="*/ 72390 h 76200"/>
                <a:gd name="connsiteX9" fmla="*/ 41910 w 76200"/>
                <a:gd name="connsiteY9" fmla="*/ 61913 h 76200"/>
                <a:gd name="connsiteX10" fmla="*/ 52387 w 76200"/>
                <a:gd name="connsiteY10" fmla="*/ 72390 h 76200"/>
                <a:gd name="connsiteX11" fmla="*/ 72390 w 76200"/>
                <a:gd name="connsiteY11" fmla="*/ 72390 h 76200"/>
                <a:gd name="connsiteX12" fmla="*/ 72390 w 76200"/>
                <a:gd name="connsiteY12" fmla="*/ 52388 h 76200"/>
                <a:gd name="connsiteX13" fmla="*/ 61912 w 76200"/>
                <a:gd name="connsiteY13" fmla="*/ 41910 h 76200"/>
                <a:gd name="connsiteX14" fmla="*/ 72390 w 76200"/>
                <a:gd name="connsiteY14" fmla="*/ 31433 h 76200"/>
                <a:gd name="connsiteX15" fmla="*/ 72390 w 76200"/>
                <a:gd name="connsiteY15" fmla="*/ 11430 h 76200"/>
                <a:gd name="connsiteX16" fmla="*/ 52387 w 76200"/>
                <a:gd name="connsiteY16" fmla="*/ 11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200" h="76200">
                  <a:moveTo>
                    <a:pt x="52387" y="11430"/>
                  </a:moveTo>
                  <a:lnTo>
                    <a:pt x="41910" y="21908"/>
                  </a:lnTo>
                  <a:lnTo>
                    <a:pt x="31432" y="11430"/>
                  </a:lnTo>
                  <a:cubicBezTo>
                    <a:pt x="25717" y="5715"/>
                    <a:pt x="16192" y="5715"/>
                    <a:pt x="11430" y="11430"/>
                  </a:cubicBezTo>
                  <a:cubicBezTo>
                    <a:pt x="5715" y="17145"/>
                    <a:pt x="5715" y="26670"/>
                    <a:pt x="11430" y="31433"/>
                  </a:cubicBezTo>
                  <a:lnTo>
                    <a:pt x="21907" y="41910"/>
                  </a:lnTo>
                  <a:lnTo>
                    <a:pt x="11430" y="52388"/>
                  </a:lnTo>
                  <a:cubicBezTo>
                    <a:pt x="5715" y="58103"/>
                    <a:pt x="5715" y="67628"/>
                    <a:pt x="11430" y="72390"/>
                  </a:cubicBezTo>
                  <a:cubicBezTo>
                    <a:pt x="17145" y="78105"/>
                    <a:pt x="26670" y="78105"/>
                    <a:pt x="31432" y="72390"/>
                  </a:cubicBezTo>
                  <a:lnTo>
                    <a:pt x="41910" y="61913"/>
                  </a:lnTo>
                  <a:lnTo>
                    <a:pt x="52387" y="72390"/>
                  </a:lnTo>
                  <a:cubicBezTo>
                    <a:pt x="58103" y="78105"/>
                    <a:pt x="67628" y="78105"/>
                    <a:pt x="72390" y="72390"/>
                  </a:cubicBezTo>
                  <a:cubicBezTo>
                    <a:pt x="78105" y="66675"/>
                    <a:pt x="78105" y="57150"/>
                    <a:pt x="72390" y="52388"/>
                  </a:cubicBezTo>
                  <a:lnTo>
                    <a:pt x="61912" y="41910"/>
                  </a:lnTo>
                  <a:lnTo>
                    <a:pt x="72390" y="31433"/>
                  </a:lnTo>
                  <a:cubicBezTo>
                    <a:pt x="78105" y="25718"/>
                    <a:pt x="78105" y="16193"/>
                    <a:pt x="72390" y="11430"/>
                  </a:cubicBezTo>
                  <a:cubicBezTo>
                    <a:pt x="66675" y="6668"/>
                    <a:pt x="58103" y="6668"/>
                    <a:pt x="52387" y="11430"/>
                  </a:cubicBezTo>
                  <a:close/>
                </a:path>
              </a:pathLst>
            </a:custGeom>
            <a:solidFill>
              <a:srgbClr val="FFFFFF">
                <a:alpha val="40000"/>
              </a:srgbClr>
            </a:solidFill>
            <a:ln w="9525" cap="flat">
              <a:noFill/>
              <a:prstDash val="solid"/>
              <a:miter/>
            </a:ln>
          </p:spPr>
          <p:txBody>
            <a:bodyPr rtlCol="0" anchor="ctr"/>
            <a:lstStyle/>
            <a:p>
              <a:endParaRPr lang="en-US"/>
            </a:p>
          </p:txBody>
        </p:sp>
      </p:grpSp>
      <p:grpSp>
        <p:nvGrpSpPr>
          <p:cNvPr id="79" name="Group 78">
            <a:extLst>
              <a:ext uri="{FF2B5EF4-FFF2-40B4-BE49-F238E27FC236}">
                <a16:creationId xmlns:a16="http://schemas.microsoft.com/office/drawing/2014/main" id="{458D45E1-3406-4A9F-936E-982BCC338E2E}"/>
              </a:ext>
            </a:extLst>
          </p:cNvPr>
          <p:cNvGrpSpPr/>
          <p:nvPr/>
        </p:nvGrpSpPr>
        <p:grpSpPr>
          <a:xfrm>
            <a:off x="6127001" y="996731"/>
            <a:ext cx="5657839" cy="1035461"/>
            <a:chOff x="6127001" y="975256"/>
            <a:chExt cx="5657839" cy="1035461"/>
          </a:xfrm>
        </p:grpSpPr>
        <p:sp>
          <p:nvSpPr>
            <p:cNvPr id="6" name="TextBox 5">
              <a:extLst>
                <a:ext uri="{FF2B5EF4-FFF2-40B4-BE49-F238E27FC236}">
                  <a16:creationId xmlns:a16="http://schemas.microsoft.com/office/drawing/2014/main" id="{95E3BD7D-EEC6-41FC-867D-95F2B71346B3}"/>
                </a:ext>
              </a:extLst>
            </p:cNvPr>
            <p:cNvSpPr txBox="1"/>
            <p:nvPr/>
          </p:nvSpPr>
          <p:spPr>
            <a:xfrm>
              <a:off x="6127001" y="975256"/>
              <a:ext cx="1431024" cy="1015663"/>
            </a:xfrm>
            <a:prstGeom prst="rect">
              <a:avLst/>
            </a:prstGeom>
            <a:noFill/>
          </p:spPr>
          <p:txBody>
            <a:bodyPr wrap="square" lIns="108000" rIns="108000" rtlCol="0">
              <a:spAutoFit/>
            </a:bodyPr>
            <a:lstStyle/>
            <a:p>
              <a:pPr algn="ctr"/>
              <a:r>
                <a:rPr lang="en-US" altLang="ko-KR" sz="6000" b="1" dirty="0">
                  <a:solidFill>
                    <a:schemeClr val="tx1">
                      <a:lumMod val="50000"/>
                      <a:lumOff val="50000"/>
                    </a:schemeClr>
                  </a:solidFill>
                  <a:cs typeface="Arial" pitchFamily="34" charset="0"/>
                </a:rPr>
                <a:t>01</a:t>
              </a:r>
              <a:endParaRPr lang="ko-KR" altLang="en-US" sz="6000" b="1" dirty="0">
                <a:solidFill>
                  <a:schemeClr val="tx1">
                    <a:lumMod val="50000"/>
                    <a:lumOff val="50000"/>
                  </a:schemeClr>
                </a:solidFill>
                <a:cs typeface="Arial" pitchFamily="34" charset="0"/>
              </a:endParaRPr>
            </a:p>
          </p:txBody>
        </p:sp>
        <p:sp>
          <p:nvSpPr>
            <p:cNvPr id="3" name="TextBox 2">
              <a:extLst>
                <a:ext uri="{FF2B5EF4-FFF2-40B4-BE49-F238E27FC236}">
                  <a16:creationId xmlns:a16="http://schemas.microsoft.com/office/drawing/2014/main" id="{993B75C5-9BDB-4B5F-AB3F-CB12A702F1F8}"/>
                </a:ext>
              </a:extLst>
            </p:cNvPr>
            <p:cNvSpPr txBox="1"/>
            <p:nvPr/>
          </p:nvSpPr>
          <p:spPr>
            <a:xfrm>
              <a:off x="7123000" y="1087387"/>
              <a:ext cx="4661840" cy="923330"/>
            </a:xfrm>
            <a:prstGeom prst="rect">
              <a:avLst/>
            </a:prstGeom>
            <a:noFill/>
          </p:spPr>
          <p:txBody>
            <a:bodyPr wrap="square" rtlCol="0">
              <a:spAutoFit/>
            </a:bodyPr>
            <a:lstStyle/>
            <a:p>
              <a:r>
                <a:rPr lang="vi-VN" b="1" dirty="0">
                  <a:solidFill>
                    <a:schemeClr val="bg1"/>
                  </a:solidFill>
                  <a:latin typeface="Times New Roman" pitchFamily="18" charset="0"/>
                  <a:cs typeface="Times New Roman" pitchFamily="18" charset="0"/>
                </a:rPr>
                <a:t>ActionBar</a:t>
              </a:r>
              <a:r>
                <a:rPr lang="vi-VN" dirty="0">
                  <a:solidFill>
                    <a:schemeClr val="bg1"/>
                  </a:solidFill>
                  <a:latin typeface="Times New Roman" pitchFamily="18" charset="0"/>
                  <a:cs typeface="Times New Roman" pitchFamily="18" charset="0"/>
                </a:rPr>
                <a:t> giờ được hiểu là </a:t>
              </a:r>
              <a:r>
                <a:rPr lang="vi-VN" b="1" dirty="0">
                  <a:solidFill>
                    <a:srgbClr val="FFFF00"/>
                  </a:solidFill>
                  <a:latin typeface="Times New Roman" pitchFamily="18" charset="0"/>
                  <a:cs typeface="Times New Roman" pitchFamily="18" charset="0"/>
                  <a:hlinkClick r:id="rId2">
                    <a:extLst>
                      <a:ext uri="{A12FA001-AC4F-418D-AE19-62706E023703}">
                        <ahyp:hlinkClr xmlns:ahyp="http://schemas.microsoft.com/office/drawing/2018/hyperlinkcolor" val="tx"/>
                      </a:ext>
                    </a:extLst>
                  </a:hlinkClick>
                </a:rPr>
                <a:t>App Bar</a:t>
              </a:r>
              <a:r>
                <a:rPr lang="vi-VN" dirty="0">
                  <a:solidFill>
                    <a:srgbClr val="FFFF00"/>
                  </a:solidFill>
                  <a:latin typeface="Times New Roman" pitchFamily="18" charset="0"/>
                  <a:cs typeface="Times New Roman" pitchFamily="18" charset="0"/>
                </a:rPr>
                <a:t> </a:t>
              </a:r>
              <a:r>
                <a:rPr lang="vi-VN" dirty="0">
                  <a:solidFill>
                    <a:schemeClr val="bg1"/>
                  </a:solidFill>
                  <a:latin typeface="Times New Roman" pitchFamily="18" charset="0"/>
                  <a:cs typeface="Times New Roman" pitchFamily="18" charset="0"/>
                </a:rPr>
                <a:t>theo thiết kế Meterial Design, </a:t>
              </a:r>
              <a:r>
                <a:rPr lang="en-US" dirty="0" err="1">
                  <a:solidFill>
                    <a:schemeClr val="bg1"/>
                  </a:solidFill>
                  <a:latin typeface="Times New Roman" pitchFamily="18" charset="0"/>
                  <a:cs typeface="Times New Roman" pitchFamily="18" charset="0"/>
                </a:rPr>
                <a:t>là</a:t>
              </a:r>
              <a:r>
                <a:rPr lang="en-US" dirty="0">
                  <a:solidFill>
                    <a:schemeClr val="bg1"/>
                  </a:solidFill>
                  <a:latin typeface="Times New Roman" pitchFamily="18" charset="0"/>
                  <a:cs typeface="Times New Roman" pitchFamily="18" charset="0"/>
                </a:rPr>
                <a:t> </a:t>
              </a:r>
              <a:r>
                <a:rPr lang="en-US" dirty="0" err="1">
                  <a:solidFill>
                    <a:schemeClr val="bg1"/>
                  </a:solidFill>
                  <a:latin typeface="Times New Roman" pitchFamily="18" charset="0"/>
                  <a:cs typeface="Times New Roman" pitchFamily="18" charset="0"/>
                </a:rPr>
                <a:t>một</a:t>
              </a:r>
              <a:r>
                <a:rPr lang="en-US" dirty="0">
                  <a:solidFill>
                    <a:schemeClr val="bg1"/>
                  </a:solidFill>
                  <a:latin typeface="Times New Roman" pitchFamily="18" charset="0"/>
                  <a:cs typeface="Times New Roman" pitchFamily="18" charset="0"/>
                </a:rPr>
                <a:t> </a:t>
              </a:r>
              <a:r>
                <a:rPr lang="en-US" dirty="0" err="1">
                  <a:solidFill>
                    <a:schemeClr val="bg1"/>
                  </a:solidFill>
                  <a:latin typeface="Times New Roman" pitchFamily="18" charset="0"/>
                  <a:cs typeface="Times New Roman" pitchFamily="18" charset="0"/>
                </a:rPr>
                <a:t>yếu</a:t>
              </a:r>
              <a:r>
                <a:rPr lang="en-US" dirty="0">
                  <a:solidFill>
                    <a:schemeClr val="bg1"/>
                  </a:solidFill>
                  <a:latin typeface="Times New Roman" pitchFamily="18" charset="0"/>
                  <a:cs typeface="Times New Roman" pitchFamily="18" charset="0"/>
                </a:rPr>
                <a:t> </a:t>
              </a:r>
              <a:r>
                <a:rPr lang="en-US" dirty="0" err="1">
                  <a:solidFill>
                    <a:schemeClr val="bg1"/>
                  </a:solidFill>
                  <a:latin typeface="Times New Roman" pitchFamily="18" charset="0"/>
                  <a:cs typeface="Times New Roman" pitchFamily="18" charset="0"/>
                </a:rPr>
                <a:t>tố</a:t>
              </a:r>
              <a:r>
                <a:rPr lang="en-US" dirty="0">
                  <a:solidFill>
                    <a:schemeClr val="bg1"/>
                  </a:solidFill>
                  <a:latin typeface="Times New Roman" pitchFamily="18" charset="0"/>
                  <a:cs typeface="Times New Roman" pitchFamily="18" charset="0"/>
                </a:rPr>
                <a:t> </a:t>
              </a:r>
              <a:r>
                <a:rPr lang="en-US" dirty="0" err="1">
                  <a:solidFill>
                    <a:schemeClr val="bg1"/>
                  </a:solidFill>
                  <a:latin typeface="Times New Roman" pitchFamily="18" charset="0"/>
                  <a:cs typeface="Times New Roman" pitchFamily="18" charset="0"/>
                </a:rPr>
                <a:t>quan</a:t>
              </a:r>
              <a:r>
                <a:rPr lang="en-US" dirty="0">
                  <a:solidFill>
                    <a:schemeClr val="bg1"/>
                  </a:solidFill>
                  <a:latin typeface="Times New Roman" pitchFamily="18" charset="0"/>
                  <a:cs typeface="Times New Roman" pitchFamily="18" charset="0"/>
                </a:rPr>
                <a:t> </a:t>
              </a:r>
              <a:r>
                <a:rPr lang="en-US" dirty="0" err="1">
                  <a:solidFill>
                    <a:schemeClr val="bg1"/>
                  </a:solidFill>
                  <a:latin typeface="Times New Roman" pitchFamily="18" charset="0"/>
                  <a:cs typeface="Times New Roman" pitchFamily="18" charset="0"/>
                </a:rPr>
                <a:t>trọng</a:t>
              </a:r>
              <a:r>
                <a:rPr lang="en-US" dirty="0">
                  <a:solidFill>
                    <a:schemeClr val="bg1"/>
                  </a:solidFill>
                  <a:latin typeface="Times New Roman" pitchFamily="18" charset="0"/>
                  <a:cs typeface="Times New Roman" pitchFamily="18" charset="0"/>
                </a:rPr>
                <a:t> </a:t>
              </a:r>
              <a:r>
                <a:rPr lang="en-US" dirty="0" err="1">
                  <a:solidFill>
                    <a:schemeClr val="bg1"/>
                  </a:solidFill>
                  <a:latin typeface="Times New Roman" pitchFamily="18" charset="0"/>
                  <a:cs typeface="Times New Roman" pitchFamily="18" charset="0"/>
                </a:rPr>
                <a:t>khi</a:t>
              </a:r>
              <a:r>
                <a:rPr lang="en-US" dirty="0">
                  <a:solidFill>
                    <a:schemeClr val="bg1"/>
                  </a:solidFill>
                  <a:latin typeface="Times New Roman" pitchFamily="18" charset="0"/>
                  <a:cs typeface="Times New Roman" pitchFamily="18" charset="0"/>
                </a:rPr>
                <a:t> </a:t>
              </a:r>
              <a:r>
                <a:rPr lang="en-US" dirty="0" err="1">
                  <a:solidFill>
                    <a:schemeClr val="bg1"/>
                  </a:solidFill>
                  <a:latin typeface="Times New Roman" pitchFamily="18" charset="0"/>
                  <a:cs typeface="Times New Roman" pitchFamily="18" charset="0"/>
                </a:rPr>
                <a:t>thiết</a:t>
              </a:r>
              <a:r>
                <a:rPr lang="en-US" dirty="0">
                  <a:solidFill>
                    <a:schemeClr val="bg1"/>
                  </a:solidFill>
                  <a:latin typeface="Times New Roman" pitchFamily="18" charset="0"/>
                  <a:cs typeface="Times New Roman" pitchFamily="18" charset="0"/>
                </a:rPr>
                <a:t> </a:t>
              </a:r>
              <a:r>
                <a:rPr lang="en-US" dirty="0" err="1">
                  <a:solidFill>
                    <a:schemeClr val="bg1"/>
                  </a:solidFill>
                  <a:latin typeface="Times New Roman" pitchFamily="18" charset="0"/>
                  <a:cs typeface="Times New Roman" pitchFamily="18" charset="0"/>
                </a:rPr>
                <a:t>kế</a:t>
              </a:r>
              <a:r>
                <a:rPr lang="en-US" dirty="0">
                  <a:solidFill>
                    <a:schemeClr val="bg1"/>
                  </a:solidFill>
                  <a:latin typeface="Times New Roman" pitchFamily="18" charset="0"/>
                  <a:cs typeface="Times New Roman" pitchFamily="18" charset="0"/>
                </a:rPr>
                <a:t> activity </a:t>
              </a:r>
              <a:r>
                <a:rPr lang="en-US" dirty="0" err="1">
                  <a:solidFill>
                    <a:schemeClr val="bg1"/>
                  </a:solidFill>
                  <a:latin typeface="Times New Roman" pitchFamily="18" charset="0"/>
                  <a:cs typeface="Times New Roman" pitchFamily="18" charset="0"/>
                </a:rPr>
                <a:t>cho</a:t>
              </a:r>
              <a:r>
                <a:rPr lang="en-US" dirty="0">
                  <a:solidFill>
                    <a:schemeClr val="bg1"/>
                  </a:solidFill>
                  <a:latin typeface="Times New Roman" pitchFamily="18" charset="0"/>
                  <a:cs typeface="Times New Roman" pitchFamily="18" charset="0"/>
                </a:rPr>
                <a:t> </a:t>
              </a:r>
              <a:r>
                <a:rPr lang="en-US" dirty="0" err="1">
                  <a:solidFill>
                    <a:schemeClr val="bg1"/>
                  </a:solidFill>
                  <a:latin typeface="Times New Roman" pitchFamily="18" charset="0"/>
                  <a:cs typeface="Times New Roman" pitchFamily="18" charset="0"/>
                </a:rPr>
                <a:t>ứng</a:t>
              </a:r>
              <a:r>
                <a:rPr lang="en-US" dirty="0">
                  <a:solidFill>
                    <a:schemeClr val="bg1"/>
                  </a:solidFill>
                  <a:latin typeface="Times New Roman" pitchFamily="18" charset="0"/>
                  <a:cs typeface="Times New Roman" pitchFamily="18" charset="0"/>
                </a:rPr>
                <a:t> </a:t>
              </a:r>
              <a:r>
                <a:rPr lang="en-US" dirty="0" err="1">
                  <a:solidFill>
                    <a:schemeClr val="bg1"/>
                  </a:solidFill>
                  <a:latin typeface="Times New Roman" pitchFamily="18" charset="0"/>
                  <a:cs typeface="Times New Roman" pitchFamily="18" charset="0"/>
                </a:rPr>
                <a:t>dụng</a:t>
              </a:r>
              <a:r>
                <a:rPr lang="en-US" dirty="0">
                  <a:solidFill>
                    <a:schemeClr val="bg1"/>
                  </a:solidFill>
                  <a:latin typeface="Times New Roman" pitchFamily="18" charset="0"/>
                  <a:cs typeface="Times New Roman" pitchFamily="18" charset="0"/>
                </a:rPr>
                <a:t>. </a:t>
              </a:r>
            </a:p>
          </p:txBody>
        </p:sp>
      </p:grpSp>
      <p:sp>
        <p:nvSpPr>
          <p:cNvPr id="29" name="Diamond 28">
            <a:extLst>
              <a:ext uri="{FF2B5EF4-FFF2-40B4-BE49-F238E27FC236}">
                <a16:creationId xmlns:a16="http://schemas.microsoft.com/office/drawing/2014/main" id="{054C6852-9435-4614-9AEA-A0630E3781E5}"/>
              </a:ext>
            </a:extLst>
          </p:cNvPr>
          <p:cNvSpPr/>
          <p:nvPr/>
        </p:nvSpPr>
        <p:spPr>
          <a:xfrm>
            <a:off x="5307361" y="4691582"/>
            <a:ext cx="436586" cy="436586"/>
          </a:xfrm>
          <a:prstGeom prst="diamond">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8930E984-2898-446A-BBCC-972A4F5C8A11}"/>
              </a:ext>
            </a:extLst>
          </p:cNvPr>
          <p:cNvGrpSpPr/>
          <p:nvPr/>
        </p:nvGrpSpPr>
        <p:grpSpPr>
          <a:xfrm>
            <a:off x="6140983" y="2714183"/>
            <a:ext cx="5707152" cy="1015663"/>
            <a:chOff x="6127001" y="975256"/>
            <a:chExt cx="5707152" cy="1015663"/>
          </a:xfrm>
        </p:grpSpPr>
        <p:sp>
          <p:nvSpPr>
            <p:cNvPr id="81" name="TextBox 80">
              <a:extLst>
                <a:ext uri="{FF2B5EF4-FFF2-40B4-BE49-F238E27FC236}">
                  <a16:creationId xmlns:a16="http://schemas.microsoft.com/office/drawing/2014/main" id="{AB2ADD4C-C730-418D-8969-EBE392E13CE9}"/>
                </a:ext>
              </a:extLst>
            </p:cNvPr>
            <p:cNvSpPr txBox="1"/>
            <p:nvPr/>
          </p:nvSpPr>
          <p:spPr>
            <a:xfrm>
              <a:off x="6127001" y="975256"/>
              <a:ext cx="1431024" cy="1015663"/>
            </a:xfrm>
            <a:prstGeom prst="rect">
              <a:avLst/>
            </a:prstGeom>
            <a:noFill/>
          </p:spPr>
          <p:txBody>
            <a:bodyPr wrap="square" lIns="108000" rIns="108000" rtlCol="0">
              <a:spAutoFit/>
            </a:bodyPr>
            <a:lstStyle/>
            <a:p>
              <a:pPr algn="ctr"/>
              <a:r>
                <a:rPr lang="en-US" altLang="ko-KR" sz="6000" b="1" dirty="0">
                  <a:solidFill>
                    <a:schemeClr val="tx1">
                      <a:lumMod val="50000"/>
                      <a:lumOff val="50000"/>
                    </a:schemeClr>
                  </a:solidFill>
                  <a:cs typeface="Arial" pitchFamily="34" charset="0"/>
                </a:rPr>
                <a:t>02</a:t>
              </a:r>
              <a:endParaRPr lang="ko-KR" altLang="en-US" sz="6000" b="1" dirty="0">
                <a:solidFill>
                  <a:schemeClr val="tx1">
                    <a:lumMod val="50000"/>
                    <a:lumOff val="50000"/>
                  </a:schemeClr>
                </a:solidFill>
                <a:cs typeface="Arial" pitchFamily="34" charset="0"/>
              </a:endParaRPr>
            </a:p>
          </p:txBody>
        </p:sp>
        <p:sp>
          <p:nvSpPr>
            <p:cNvPr id="83" name="TextBox 82">
              <a:extLst>
                <a:ext uri="{FF2B5EF4-FFF2-40B4-BE49-F238E27FC236}">
                  <a16:creationId xmlns:a16="http://schemas.microsoft.com/office/drawing/2014/main" id="{BC99D5C0-49FA-4E40-A44B-5CBF050E5027}"/>
                </a:ext>
              </a:extLst>
            </p:cNvPr>
            <p:cNvSpPr txBox="1"/>
            <p:nvPr/>
          </p:nvSpPr>
          <p:spPr>
            <a:xfrm>
              <a:off x="7172313" y="1216847"/>
              <a:ext cx="4661840" cy="646331"/>
            </a:xfrm>
            <a:prstGeom prst="rect">
              <a:avLst/>
            </a:prstGeom>
            <a:noFill/>
          </p:spPr>
          <p:txBody>
            <a:bodyPr wrap="square" rtlCol="0">
              <a:spAutoFit/>
            </a:bodyPr>
            <a:lstStyle/>
            <a:p>
              <a:r>
                <a:rPr lang="vi-VN" b="1" dirty="0">
                  <a:solidFill>
                    <a:schemeClr val="bg1"/>
                  </a:solidFill>
                  <a:latin typeface="Times New Roman" pitchFamily="18" charset="0"/>
                  <a:cs typeface="Times New Roman" pitchFamily="18" charset="0"/>
                </a:rPr>
                <a:t>ActionBar</a:t>
              </a:r>
              <a:r>
                <a:rPr lang="en-US" b="1" dirty="0">
                  <a:solidFill>
                    <a:schemeClr val="bg1"/>
                  </a:solidFill>
                  <a:latin typeface="Times New Roman" pitchFamily="18" charset="0"/>
                  <a:cs typeface="Times New Roman" pitchFamily="18" charset="0"/>
                </a:rPr>
                <a:t> </a:t>
              </a:r>
              <a:r>
                <a:rPr lang="vi-VN" dirty="0">
                  <a:solidFill>
                    <a:schemeClr val="bg1"/>
                  </a:solidFill>
                  <a:latin typeface="Times New Roman" pitchFamily="18" charset="0"/>
                  <a:cs typeface="Times New Roman" pitchFamily="18" charset="0"/>
                </a:rPr>
                <a:t>cung cấp cho người dùng cái nhìn trực quan hơn cho ứng dụng</a:t>
              </a:r>
              <a:r>
                <a:rPr lang="en-US" dirty="0">
                  <a:solidFill>
                    <a:schemeClr val="bg1"/>
                  </a:solidFill>
                  <a:latin typeface="Times New Roman" pitchFamily="18" charset="0"/>
                  <a:cs typeface="Times New Roman" pitchFamily="18" charset="0"/>
                </a:rPr>
                <a:t>.</a:t>
              </a:r>
            </a:p>
          </p:txBody>
        </p:sp>
      </p:grpSp>
      <p:grpSp>
        <p:nvGrpSpPr>
          <p:cNvPr id="85" name="Group 84">
            <a:extLst>
              <a:ext uri="{FF2B5EF4-FFF2-40B4-BE49-F238E27FC236}">
                <a16:creationId xmlns:a16="http://schemas.microsoft.com/office/drawing/2014/main" id="{68CA6C78-DA6C-4275-82EC-3787DFB5550A}"/>
              </a:ext>
            </a:extLst>
          </p:cNvPr>
          <p:cNvGrpSpPr/>
          <p:nvPr/>
        </p:nvGrpSpPr>
        <p:grpSpPr>
          <a:xfrm>
            <a:off x="6086596" y="4299707"/>
            <a:ext cx="5779857" cy="1015663"/>
            <a:chOff x="6127001" y="975256"/>
            <a:chExt cx="5779857" cy="1015663"/>
          </a:xfrm>
        </p:grpSpPr>
        <p:sp>
          <p:nvSpPr>
            <p:cNvPr id="86" name="TextBox 85">
              <a:extLst>
                <a:ext uri="{FF2B5EF4-FFF2-40B4-BE49-F238E27FC236}">
                  <a16:creationId xmlns:a16="http://schemas.microsoft.com/office/drawing/2014/main" id="{5C3C1ED3-456D-48B3-A18D-AA9B10A97955}"/>
                </a:ext>
              </a:extLst>
            </p:cNvPr>
            <p:cNvSpPr txBox="1"/>
            <p:nvPr/>
          </p:nvSpPr>
          <p:spPr>
            <a:xfrm>
              <a:off x="6127001" y="975256"/>
              <a:ext cx="1431024" cy="1015663"/>
            </a:xfrm>
            <a:prstGeom prst="rect">
              <a:avLst/>
            </a:prstGeom>
            <a:noFill/>
          </p:spPr>
          <p:txBody>
            <a:bodyPr wrap="square" lIns="108000" rIns="108000" rtlCol="0">
              <a:spAutoFit/>
            </a:bodyPr>
            <a:lstStyle/>
            <a:p>
              <a:pPr algn="ctr"/>
              <a:r>
                <a:rPr lang="en-US" altLang="ko-KR" sz="6000" b="1" dirty="0">
                  <a:solidFill>
                    <a:schemeClr val="tx1">
                      <a:lumMod val="50000"/>
                      <a:lumOff val="50000"/>
                    </a:schemeClr>
                  </a:solidFill>
                  <a:cs typeface="Arial" pitchFamily="34" charset="0"/>
                </a:rPr>
                <a:t>03</a:t>
              </a:r>
              <a:endParaRPr lang="ko-KR" altLang="en-US" sz="6000" b="1" dirty="0">
                <a:solidFill>
                  <a:schemeClr val="tx1">
                    <a:lumMod val="50000"/>
                    <a:lumOff val="50000"/>
                  </a:schemeClr>
                </a:solidFill>
                <a:cs typeface="Arial" pitchFamily="34" charset="0"/>
              </a:endParaRPr>
            </a:p>
          </p:txBody>
        </p:sp>
        <p:sp>
          <p:nvSpPr>
            <p:cNvPr id="88" name="TextBox 87">
              <a:extLst>
                <a:ext uri="{FF2B5EF4-FFF2-40B4-BE49-F238E27FC236}">
                  <a16:creationId xmlns:a16="http://schemas.microsoft.com/office/drawing/2014/main" id="{07A5FCA3-532E-4C20-ABEF-9B1BBB37AA2C}"/>
                </a:ext>
              </a:extLst>
            </p:cNvPr>
            <p:cNvSpPr txBox="1"/>
            <p:nvPr/>
          </p:nvSpPr>
          <p:spPr>
            <a:xfrm>
              <a:off x="7245018" y="1278054"/>
              <a:ext cx="4661840" cy="369332"/>
            </a:xfrm>
            <a:prstGeom prst="rect">
              <a:avLst/>
            </a:prstGeom>
            <a:noFill/>
          </p:spPr>
          <p:txBody>
            <a:bodyPr wrap="square" rtlCol="0">
              <a:spAutoFit/>
            </a:bodyPr>
            <a:lstStyle/>
            <a:p>
              <a:r>
                <a:rPr lang="vi-VN" dirty="0">
                  <a:solidFill>
                    <a:schemeClr val="bg1"/>
                  </a:solidFill>
                  <a:latin typeface="Times New Roman" pitchFamily="18" charset="0"/>
                  <a:cs typeface="Times New Roman" pitchFamily="18" charset="0"/>
                </a:rPr>
                <a:t>Một số tính năng chính của </a:t>
              </a:r>
              <a:r>
                <a:rPr lang="vi-VN" b="1" dirty="0">
                  <a:solidFill>
                    <a:schemeClr val="bg1"/>
                  </a:solidFill>
                  <a:latin typeface="Times New Roman" pitchFamily="18" charset="0"/>
                  <a:cs typeface="Times New Roman" pitchFamily="18" charset="0"/>
                </a:rPr>
                <a:t>App Bar </a:t>
              </a:r>
              <a:r>
                <a:rPr lang="vi-VN" dirty="0">
                  <a:solidFill>
                    <a:schemeClr val="bg1"/>
                  </a:solidFill>
                  <a:latin typeface="Times New Roman" pitchFamily="18" charset="0"/>
                  <a:cs typeface="Times New Roman" pitchFamily="18" charset="0"/>
                </a:rPr>
                <a:t>như :</a:t>
              </a:r>
              <a:endParaRPr lang="en-US" dirty="0">
                <a:solidFill>
                  <a:schemeClr val="bg1"/>
                </a:solidFill>
                <a:latin typeface="Times New Roman" pitchFamily="18" charset="0"/>
                <a:cs typeface="Times New Roman" pitchFamily="18" charset="0"/>
              </a:endParaRPr>
            </a:p>
          </p:txBody>
        </p:sp>
      </p:grpSp>
      <p:sp>
        <p:nvSpPr>
          <p:cNvPr id="93" name="TextBox 92">
            <a:extLst>
              <a:ext uri="{FF2B5EF4-FFF2-40B4-BE49-F238E27FC236}">
                <a16:creationId xmlns:a16="http://schemas.microsoft.com/office/drawing/2014/main" id="{5C42DF97-C8D5-45F6-9BF3-B650D985AC89}"/>
              </a:ext>
            </a:extLst>
          </p:cNvPr>
          <p:cNvSpPr txBox="1"/>
          <p:nvPr/>
        </p:nvSpPr>
        <p:spPr>
          <a:xfrm>
            <a:off x="6743570" y="5033392"/>
            <a:ext cx="5345116" cy="1477328"/>
          </a:xfrm>
          <a:prstGeom prst="rect">
            <a:avLst/>
          </a:prstGeom>
          <a:noFill/>
        </p:spPr>
        <p:txBody>
          <a:bodyPr wrap="square" rtlCol="0">
            <a:spAutoFit/>
          </a:bodyPr>
          <a:lstStyle/>
          <a:p>
            <a:pPr lvl="1">
              <a:buFont typeface="Arial" panose="020B0604020202020204" pitchFamily="34" charset="0"/>
              <a:buChar char="•"/>
            </a:pPr>
            <a:r>
              <a:rPr lang="vi-VN" dirty="0">
                <a:solidFill>
                  <a:schemeClr val="bg1"/>
                </a:solidFill>
                <a:latin typeface="Times New Roman" pitchFamily="18" charset="0"/>
                <a:cs typeface="Times New Roman" pitchFamily="18" charset="0"/>
              </a:rPr>
              <a:t>Cung cấp một vùng không gian để bố trí một số tính năng cho phép người dùng tương tác dễ dàng hơn.</a:t>
            </a:r>
            <a:endParaRPr lang="en-US" dirty="0">
              <a:solidFill>
                <a:schemeClr val="bg1"/>
              </a:solidFill>
              <a:latin typeface="Times New Roman" pitchFamily="18" charset="0"/>
              <a:cs typeface="Times New Roman" pitchFamily="18" charset="0"/>
            </a:endParaRPr>
          </a:p>
          <a:p>
            <a:pPr lvl="1">
              <a:buFont typeface="Arial" panose="020B0604020202020204" pitchFamily="34" charset="0"/>
              <a:buChar char="•"/>
            </a:pPr>
            <a:r>
              <a:rPr lang="vi-VN" dirty="0">
                <a:solidFill>
                  <a:schemeClr val="bg1"/>
                </a:solidFill>
                <a:latin typeface="Times New Roman" pitchFamily="18" charset="0"/>
                <a:cs typeface="Times New Roman" pitchFamily="18" charset="0"/>
              </a:rPr>
              <a:t>Hỗ trợ chuyển hướng và chuyển đổi qua lại giữa các </a:t>
            </a:r>
            <a:r>
              <a:rPr lang="vi-VN" b="1" dirty="0">
                <a:solidFill>
                  <a:schemeClr val="bg1"/>
                </a:solidFill>
                <a:latin typeface="Times New Roman" pitchFamily="18" charset="0"/>
                <a:cs typeface="Times New Roman" pitchFamily="18" charset="0"/>
              </a:rPr>
              <a:t>View</a:t>
            </a:r>
            <a:r>
              <a:rPr lang="vi-VN" dirty="0">
                <a:solidFill>
                  <a:schemeClr val="bg1"/>
                </a:solidFill>
                <a:latin typeface="Times New Roman" pitchFamily="18" charset="0"/>
                <a:cs typeface="Times New Roman" pitchFamily="18" charset="0"/>
              </a:rPr>
              <a:t> ( Tabs ,Drop-Down Lists </a:t>
            </a:r>
            <a:r>
              <a:rPr lang="vi-VN" sz="1400" dirty="0">
                <a:latin typeface="Times New Roman" pitchFamily="18" charset="0"/>
                <a:cs typeface="Times New Roman" pitchFamily="18" charset="0"/>
              </a:rPr>
              <a:t>)</a:t>
            </a:r>
            <a:endParaRPr lang="en-US" sz="1400" dirty="0">
              <a:latin typeface="Times New Roman" pitchFamily="18" charset="0"/>
              <a:cs typeface="Times New Roman" pitchFamily="18" charset="0"/>
            </a:endParaRPr>
          </a:p>
        </p:txBody>
      </p:sp>
    </p:spTree>
    <p:extLst>
      <p:ext uri="{BB962C8B-B14F-4D97-AF65-F5344CB8AC3E}">
        <p14:creationId xmlns:p14="http://schemas.microsoft.com/office/powerpoint/2010/main" val="624062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36BD33-4971-41E6-A5DA-EC0E2AEA2FAD}"/>
              </a:ext>
            </a:extLst>
          </p:cNvPr>
          <p:cNvSpPr txBox="1"/>
          <p:nvPr/>
        </p:nvSpPr>
        <p:spPr>
          <a:xfrm>
            <a:off x="903449" y="1059863"/>
            <a:ext cx="3920882" cy="1754326"/>
          </a:xfrm>
          <a:prstGeom prst="rect">
            <a:avLst/>
          </a:prstGeom>
          <a:noFill/>
        </p:spPr>
        <p:txBody>
          <a:bodyPr wrap="square" rtlCol="0" anchor="ctr">
            <a:spAutoFit/>
          </a:bodyPr>
          <a:lstStyle/>
          <a:p>
            <a:r>
              <a:rPr lang="en-US" sz="3600" dirty="0" err="1">
                <a:solidFill>
                  <a:schemeClr val="bg2">
                    <a:lumMod val="75000"/>
                  </a:schemeClr>
                </a:solidFill>
              </a:rPr>
              <a:t>Trên</a:t>
            </a:r>
            <a:r>
              <a:rPr lang="en-US" sz="3600" dirty="0">
                <a:solidFill>
                  <a:schemeClr val="bg2">
                    <a:lumMod val="75000"/>
                  </a:schemeClr>
                </a:solidFill>
              </a:rPr>
              <a:t> </a:t>
            </a:r>
            <a:r>
              <a:rPr lang="en-US" sz="3600" dirty="0" err="1">
                <a:solidFill>
                  <a:schemeClr val="bg2">
                    <a:lumMod val="75000"/>
                  </a:schemeClr>
                </a:solidFill>
              </a:rPr>
              <a:t>ActionBar</a:t>
            </a:r>
            <a:r>
              <a:rPr lang="en-US" sz="3600" dirty="0">
                <a:solidFill>
                  <a:schemeClr val="bg2">
                    <a:lumMod val="75000"/>
                  </a:schemeClr>
                </a:solidFill>
              </a:rPr>
              <a:t> </a:t>
            </a:r>
            <a:r>
              <a:rPr lang="en-US" sz="3600" dirty="0" err="1">
                <a:solidFill>
                  <a:schemeClr val="bg2">
                    <a:lumMod val="75000"/>
                  </a:schemeClr>
                </a:solidFill>
              </a:rPr>
              <a:t>thường</a:t>
            </a:r>
            <a:r>
              <a:rPr lang="en-US" sz="3600" dirty="0">
                <a:solidFill>
                  <a:schemeClr val="bg2">
                    <a:lumMod val="75000"/>
                  </a:schemeClr>
                </a:solidFill>
              </a:rPr>
              <a:t> </a:t>
            </a:r>
            <a:r>
              <a:rPr lang="en-US" sz="3600" dirty="0" err="1">
                <a:solidFill>
                  <a:schemeClr val="bg2">
                    <a:lumMod val="75000"/>
                  </a:schemeClr>
                </a:solidFill>
              </a:rPr>
              <a:t>có</a:t>
            </a:r>
            <a:r>
              <a:rPr lang="en-US" sz="3600" dirty="0">
                <a:solidFill>
                  <a:schemeClr val="bg2">
                    <a:lumMod val="75000"/>
                  </a:schemeClr>
                </a:solidFill>
              </a:rPr>
              <a:t> </a:t>
            </a:r>
            <a:r>
              <a:rPr lang="en-US" sz="3600" dirty="0" err="1">
                <a:solidFill>
                  <a:schemeClr val="bg2">
                    <a:lumMod val="75000"/>
                  </a:schemeClr>
                </a:solidFill>
              </a:rPr>
              <a:t>gì</a:t>
            </a:r>
            <a:r>
              <a:rPr lang="en-US" sz="3600" dirty="0">
                <a:solidFill>
                  <a:schemeClr val="bg1"/>
                </a:solidFill>
              </a:rPr>
              <a:t>?</a:t>
            </a:r>
            <a:br>
              <a:rPr lang="en-US" sz="3600" dirty="0">
                <a:solidFill>
                  <a:schemeClr val="bg1"/>
                </a:solidFill>
              </a:rPr>
            </a:br>
            <a:endParaRPr lang="ko-KR" altLang="en-US" sz="3600" dirty="0">
              <a:solidFill>
                <a:schemeClr val="bg1"/>
              </a:solidFill>
              <a:latin typeface="+mj-lt"/>
              <a:cs typeface="Arial" pitchFamily="34" charset="0"/>
            </a:endParaRPr>
          </a:p>
        </p:txBody>
      </p:sp>
      <p:grpSp>
        <p:nvGrpSpPr>
          <p:cNvPr id="3" name="Group 2">
            <a:extLst>
              <a:ext uri="{FF2B5EF4-FFF2-40B4-BE49-F238E27FC236}">
                <a16:creationId xmlns:a16="http://schemas.microsoft.com/office/drawing/2014/main" id="{33AA05D4-448D-4A18-9404-2E173B4E7AE4}"/>
              </a:ext>
            </a:extLst>
          </p:cNvPr>
          <p:cNvGrpSpPr/>
          <p:nvPr/>
        </p:nvGrpSpPr>
        <p:grpSpPr>
          <a:xfrm rot="16200000" flipH="1">
            <a:off x="2458686" y="4082555"/>
            <a:ext cx="3634011" cy="1097280"/>
            <a:chOff x="8230329" y="5360525"/>
            <a:chExt cx="3634011" cy="1097280"/>
          </a:xfrm>
        </p:grpSpPr>
        <p:sp>
          <p:nvSpPr>
            <p:cNvPr id="4" name="Rectangle 3">
              <a:extLst>
                <a:ext uri="{FF2B5EF4-FFF2-40B4-BE49-F238E27FC236}">
                  <a16:creationId xmlns:a16="http://schemas.microsoft.com/office/drawing/2014/main" id="{8E29384B-2452-449B-A514-381CE630609D}"/>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0FE8B75A-0AC3-4B9D-9F5E-B252AFCCB7C4}"/>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1192853A-81E3-4BE3-AC22-B23CA962672A}"/>
              </a:ext>
            </a:extLst>
          </p:cNvPr>
          <p:cNvGrpSpPr/>
          <p:nvPr/>
        </p:nvGrpSpPr>
        <p:grpSpPr>
          <a:xfrm rot="16200000" flipV="1">
            <a:off x="-701217" y="1737213"/>
            <a:ext cx="3643536" cy="1106806"/>
            <a:chOff x="8230329" y="5360525"/>
            <a:chExt cx="3643536" cy="1106806"/>
          </a:xfrm>
        </p:grpSpPr>
        <p:sp>
          <p:nvSpPr>
            <p:cNvPr id="7" name="Rectangle 6">
              <a:extLst>
                <a:ext uri="{FF2B5EF4-FFF2-40B4-BE49-F238E27FC236}">
                  <a16:creationId xmlns:a16="http://schemas.microsoft.com/office/drawing/2014/main" id="{AEF521DE-1A19-43C5-9064-39CCEC2BCB07}"/>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89D0499-96EA-4EF1-BA9B-E2BEBDC2B709}"/>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C4B279B7-C934-45A3-B643-5A8AB679C8A5}"/>
              </a:ext>
            </a:extLst>
          </p:cNvPr>
          <p:cNvSpPr txBox="1"/>
          <p:nvPr/>
        </p:nvSpPr>
        <p:spPr>
          <a:xfrm>
            <a:off x="6261225" y="879424"/>
            <a:ext cx="1431024" cy="1015663"/>
          </a:xfrm>
          <a:prstGeom prst="rect">
            <a:avLst/>
          </a:prstGeom>
          <a:noFill/>
        </p:spPr>
        <p:txBody>
          <a:bodyPr wrap="square" lIns="108000" rIns="108000" rtlCol="0">
            <a:spAutoFit/>
          </a:bodyPr>
          <a:lstStyle/>
          <a:p>
            <a:pPr algn="ctr"/>
            <a:r>
              <a:rPr lang="en-US" altLang="ko-KR" sz="6000" b="1" dirty="0">
                <a:solidFill>
                  <a:schemeClr val="tx1">
                    <a:lumMod val="50000"/>
                    <a:lumOff val="50000"/>
                  </a:schemeClr>
                </a:solidFill>
                <a:cs typeface="Arial" pitchFamily="34" charset="0"/>
              </a:rPr>
              <a:t>01</a:t>
            </a:r>
            <a:endParaRPr lang="ko-KR" altLang="en-US" sz="6000" b="1" dirty="0">
              <a:solidFill>
                <a:schemeClr val="tx1">
                  <a:lumMod val="50000"/>
                  <a:lumOff val="50000"/>
                </a:schemeClr>
              </a:solidFill>
              <a:cs typeface="Arial" pitchFamily="34" charset="0"/>
            </a:endParaRPr>
          </a:p>
        </p:txBody>
      </p:sp>
      <p:sp>
        <p:nvSpPr>
          <p:cNvPr id="17" name="TextBox 16">
            <a:extLst>
              <a:ext uri="{FF2B5EF4-FFF2-40B4-BE49-F238E27FC236}">
                <a16:creationId xmlns:a16="http://schemas.microsoft.com/office/drawing/2014/main" id="{61AE7E40-3513-4947-B45B-C49CC693F730}"/>
              </a:ext>
            </a:extLst>
          </p:cNvPr>
          <p:cNvSpPr txBox="1"/>
          <p:nvPr/>
        </p:nvSpPr>
        <p:spPr>
          <a:xfrm>
            <a:off x="7325726" y="1094867"/>
            <a:ext cx="4661840" cy="461665"/>
          </a:xfrm>
          <a:prstGeom prst="rect">
            <a:avLst/>
          </a:prstGeom>
          <a:noFill/>
        </p:spPr>
        <p:txBody>
          <a:bodyPr wrap="square" rtlCol="0">
            <a:spAutoFit/>
          </a:bodyPr>
          <a:lstStyle/>
          <a:p>
            <a:r>
              <a:rPr lang="en-US" sz="2400" dirty="0">
                <a:solidFill>
                  <a:schemeClr val="bg1"/>
                </a:solidFill>
                <a:latin typeface="Times New Roman" pitchFamily="18" charset="0"/>
                <a:cs typeface="Times New Roman" pitchFamily="18" charset="0"/>
              </a:rPr>
              <a:t>Icon </a:t>
            </a:r>
            <a:r>
              <a:rPr lang="en-US" sz="2400" dirty="0" err="1">
                <a:solidFill>
                  <a:schemeClr val="bg1"/>
                </a:solidFill>
                <a:latin typeface="Times New Roman" pitchFamily="18" charset="0"/>
                <a:cs typeface="Times New Roman" pitchFamily="18" charset="0"/>
              </a:rPr>
              <a:t>ứng</a:t>
            </a:r>
            <a:r>
              <a:rPr lang="en-US" sz="2400" dirty="0">
                <a:solidFill>
                  <a:schemeClr val="bg1"/>
                </a:solidFill>
                <a:latin typeface="Times New Roman" pitchFamily="18" charset="0"/>
                <a:cs typeface="Times New Roman" pitchFamily="18" charset="0"/>
              </a:rPr>
              <a:t> </a:t>
            </a:r>
            <a:r>
              <a:rPr lang="en-US" sz="2400" dirty="0" err="1">
                <a:solidFill>
                  <a:schemeClr val="bg1"/>
                </a:solidFill>
                <a:latin typeface="Times New Roman" pitchFamily="18" charset="0"/>
                <a:cs typeface="Times New Roman" pitchFamily="18" charset="0"/>
              </a:rPr>
              <a:t>dụng</a:t>
            </a:r>
            <a:endParaRPr lang="en-US" sz="2400" dirty="0">
              <a:solidFill>
                <a:schemeClr val="bg1"/>
              </a:solidFill>
              <a:latin typeface="Times New Roman" pitchFamily="18" charset="0"/>
              <a:cs typeface="Times New Roman" pitchFamily="18" charset="0"/>
            </a:endParaRPr>
          </a:p>
        </p:txBody>
      </p:sp>
      <p:sp>
        <p:nvSpPr>
          <p:cNvPr id="18" name="TextBox 17">
            <a:extLst>
              <a:ext uri="{FF2B5EF4-FFF2-40B4-BE49-F238E27FC236}">
                <a16:creationId xmlns:a16="http://schemas.microsoft.com/office/drawing/2014/main" id="{BCD6BFA8-47CA-481F-9EC6-947A7EB59B4A}"/>
              </a:ext>
            </a:extLst>
          </p:cNvPr>
          <p:cNvSpPr txBox="1"/>
          <p:nvPr/>
        </p:nvSpPr>
        <p:spPr>
          <a:xfrm>
            <a:off x="6261225" y="1983665"/>
            <a:ext cx="1431024" cy="1015663"/>
          </a:xfrm>
          <a:prstGeom prst="rect">
            <a:avLst/>
          </a:prstGeom>
          <a:noFill/>
        </p:spPr>
        <p:txBody>
          <a:bodyPr wrap="square" lIns="108000" rIns="108000" rtlCol="0">
            <a:spAutoFit/>
          </a:bodyPr>
          <a:lstStyle/>
          <a:p>
            <a:pPr algn="ctr"/>
            <a:r>
              <a:rPr lang="en-US" altLang="ko-KR" sz="6000" b="1" dirty="0">
                <a:solidFill>
                  <a:schemeClr val="tx1">
                    <a:lumMod val="50000"/>
                    <a:lumOff val="50000"/>
                  </a:schemeClr>
                </a:solidFill>
                <a:cs typeface="Arial" pitchFamily="34" charset="0"/>
              </a:rPr>
              <a:t>02</a:t>
            </a:r>
            <a:endParaRPr lang="ko-KR" altLang="en-US" sz="6000" b="1" dirty="0">
              <a:solidFill>
                <a:schemeClr val="tx1">
                  <a:lumMod val="50000"/>
                  <a:lumOff val="50000"/>
                </a:schemeClr>
              </a:solidFill>
              <a:cs typeface="Arial" pitchFamily="34" charset="0"/>
            </a:endParaRPr>
          </a:p>
        </p:txBody>
      </p:sp>
      <p:sp>
        <p:nvSpPr>
          <p:cNvPr id="19" name="TextBox 18">
            <a:extLst>
              <a:ext uri="{FF2B5EF4-FFF2-40B4-BE49-F238E27FC236}">
                <a16:creationId xmlns:a16="http://schemas.microsoft.com/office/drawing/2014/main" id="{F78C2F02-176A-4811-8DC9-F9C2014A86A7}"/>
              </a:ext>
            </a:extLst>
          </p:cNvPr>
          <p:cNvSpPr txBox="1"/>
          <p:nvPr/>
        </p:nvSpPr>
        <p:spPr>
          <a:xfrm>
            <a:off x="6261225" y="3164298"/>
            <a:ext cx="1431024" cy="1015663"/>
          </a:xfrm>
          <a:prstGeom prst="rect">
            <a:avLst/>
          </a:prstGeom>
          <a:noFill/>
        </p:spPr>
        <p:txBody>
          <a:bodyPr wrap="square" lIns="108000" rIns="108000" rtlCol="0">
            <a:spAutoFit/>
          </a:bodyPr>
          <a:lstStyle/>
          <a:p>
            <a:pPr algn="ctr"/>
            <a:r>
              <a:rPr lang="en-US" altLang="ko-KR" sz="6000" b="1" dirty="0">
                <a:solidFill>
                  <a:schemeClr val="tx1">
                    <a:lumMod val="50000"/>
                    <a:lumOff val="50000"/>
                  </a:schemeClr>
                </a:solidFill>
                <a:cs typeface="Arial" pitchFamily="34" charset="0"/>
              </a:rPr>
              <a:t>03</a:t>
            </a:r>
            <a:endParaRPr lang="ko-KR" altLang="en-US" sz="6000" b="1" dirty="0">
              <a:solidFill>
                <a:schemeClr val="tx1">
                  <a:lumMod val="50000"/>
                  <a:lumOff val="50000"/>
                </a:schemeClr>
              </a:solidFill>
              <a:cs typeface="Arial" pitchFamily="34" charset="0"/>
            </a:endParaRPr>
          </a:p>
        </p:txBody>
      </p:sp>
      <p:sp>
        <p:nvSpPr>
          <p:cNvPr id="20" name="TextBox 19">
            <a:extLst>
              <a:ext uri="{FF2B5EF4-FFF2-40B4-BE49-F238E27FC236}">
                <a16:creationId xmlns:a16="http://schemas.microsoft.com/office/drawing/2014/main" id="{65C222F6-1EE7-46C2-86F9-D6B1FD6648DA}"/>
              </a:ext>
            </a:extLst>
          </p:cNvPr>
          <p:cNvSpPr txBox="1"/>
          <p:nvPr/>
        </p:nvSpPr>
        <p:spPr>
          <a:xfrm>
            <a:off x="6261225" y="4306217"/>
            <a:ext cx="1431024" cy="1015663"/>
          </a:xfrm>
          <a:prstGeom prst="rect">
            <a:avLst/>
          </a:prstGeom>
          <a:noFill/>
        </p:spPr>
        <p:txBody>
          <a:bodyPr wrap="square" lIns="108000" rIns="108000" rtlCol="0">
            <a:spAutoFit/>
          </a:bodyPr>
          <a:lstStyle/>
          <a:p>
            <a:pPr algn="ctr"/>
            <a:r>
              <a:rPr lang="en-US" altLang="ko-KR" sz="6000" b="1" dirty="0">
                <a:solidFill>
                  <a:schemeClr val="tx1">
                    <a:lumMod val="50000"/>
                    <a:lumOff val="50000"/>
                  </a:schemeClr>
                </a:solidFill>
                <a:cs typeface="Arial" pitchFamily="34" charset="0"/>
              </a:rPr>
              <a:t>04</a:t>
            </a:r>
            <a:endParaRPr lang="ko-KR" altLang="en-US" sz="6000" b="1" dirty="0">
              <a:solidFill>
                <a:schemeClr val="tx1">
                  <a:lumMod val="50000"/>
                  <a:lumOff val="50000"/>
                </a:schemeClr>
              </a:solidFill>
              <a:cs typeface="Arial" pitchFamily="34" charset="0"/>
            </a:endParaRPr>
          </a:p>
        </p:txBody>
      </p:sp>
      <p:sp>
        <p:nvSpPr>
          <p:cNvPr id="21" name="TextBox 20">
            <a:extLst>
              <a:ext uri="{FF2B5EF4-FFF2-40B4-BE49-F238E27FC236}">
                <a16:creationId xmlns:a16="http://schemas.microsoft.com/office/drawing/2014/main" id="{20E04661-C6F5-491F-9D96-FE39A9B9C8EC}"/>
              </a:ext>
            </a:extLst>
          </p:cNvPr>
          <p:cNvSpPr txBox="1"/>
          <p:nvPr/>
        </p:nvSpPr>
        <p:spPr>
          <a:xfrm>
            <a:off x="6261225" y="5486850"/>
            <a:ext cx="1431024" cy="1015663"/>
          </a:xfrm>
          <a:prstGeom prst="rect">
            <a:avLst/>
          </a:prstGeom>
          <a:noFill/>
        </p:spPr>
        <p:txBody>
          <a:bodyPr wrap="square" lIns="108000" rIns="108000" rtlCol="0">
            <a:spAutoFit/>
          </a:bodyPr>
          <a:lstStyle/>
          <a:p>
            <a:pPr algn="ctr"/>
            <a:r>
              <a:rPr lang="en-US" altLang="ko-KR" sz="6000" b="1" dirty="0">
                <a:solidFill>
                  <a:schemeClr val="tx1">
                    <a:lumMod val="50000"/>
                    <a:lumOff val="50000"/>
                  </a:schemeClr>
                </a:solidFill>
                <a:cs typeface="Arial" pitchFamily="34" charset="0"/>
              </a:rPr>
              <a:t>05</a:t>
            </a:r>
            <a:endParaRPr lang="ko-KR" altLang="en-US" sz="6000" b="1" dirty="0">
              <a:solidFill>
                <a:schemeClr val="tx1">
                  <a:lumMod val="50000"/>
                  <a:lumOff val="50000"/>
                </a:schemeClr>
              </a:solidFill>
              <a:cs typeface="Arial" pitchFamily="34" charset="0"/>
            </a:endParaRPr>
          </a:p>
        </p:txBody>
      </p:sp>
      <p:sp>
        <p:nvSpPr>
          <p:cNvPr id="22" name="TextBox 21">
            <a:extLst>
              <a:ext uri="{FF2B5EF4-FFF2-40B4-BE49-F238E27FC236}">
                <a16:creationId xmlns:a16="http://schemas.microsoft.com/office/drawing/2014/main" id="{58C4A3EE-12CC-4191-B079-46D9CAF44463}"/>
              </a:ext>
            </a:extLst>
          </p:cNvPr>
          <p:cNvSpPr txBox="1"/>
          <p:nvPr/>
        </p:nvSpPr>
        <p:spPr>
          <a:xfrm>
            <a:off x="7402625" y="2216375"/>
            <a:ext cx="4661840" cy="461665"/>
          </a:xfrm>
          <a:prstGeom prst="rect">
            <a:avLst/>
          </a:prstGeom>
          <a:noFill/>
        </p:spPr>
        <p:txBody>
          <a:bodyPr wrap="square" rtlCol="0">
            <a:spAutoFit/>
          </a:bodyPr>
          <a:lstStyle/>
          <a:p>
            <a:pPr lvl="0"/>
            <a:r>
              <a:rPr lang="en-US" sz="2400" dirty="0" err="1">
                <a:solidFill>
                  <a:schemeClr val="bg1"/>
                </a:solidFill>
                <a:latin typeface="Times New Roman" pitchFamily="18" charset="0"/>
                <a:cs typeface="Times New Roman" pitchFamily="18" charset="0"/>
              </a:rPr>
              <a:t>Nút</a:t>
            </a:r>
            <a:r>
              <a:rPr lang="en-US" sz="2400" dirty="0">
                <a:solidFill>
                  <a:schemeClr val="bg1"/>
                </a:solidFill>
                <a:latin typeface="Times New Roman" pitchFamily="18" charset="0"/>
                <a:cs typeface="Times New Roman" pitchFamily="18" charset="0"/>
              </a:rPr>
              <a:t> </a:t>
            </a:r>
            <a:r>
              <a:rPr lang="en-US" sz="2400" dirty="0" err="1">
                <a:solidFill>
                  <a:schemeClr val="bg1"/>
                </a:solidFill>
                <a:latin typeface="Times New Roman" pitchFamily="18" charset="0"/>
                <a:cs typeface="Times New Roman" pitchFamily="18" charset="0"/>
              </a:rPr>
              <a:t>mũi</a:t>
            </a:r>
            <a:r>
              <a:rPr lang="en-US" sz="2400" dirty="0">
                <a:solidFill>
                  <a:schemeClr val="bg1"/>
                </a:solidFill>
                <a:latin typeface="Times New Roman" pitchFamily="18" charset="0"/>
                <a:cs typeface="Times New Roman" pitchFamily="18" charset="0"/>
              </a:rPr>
              <a:t> </a:t>
            </a:r>
            <a:r>
              <a:rPr lang="en-US" sz="2400" dirty="0" err="1">
                <a:solidFill>
                  <a:schemeClr val="bg1"/>
                </a:solidFill>
                <a:latin typeface="Times New Roman" pitchFamily="18" charset="0"/>
                <a:cs typeface="Times New Roman" pitchFamily="18" charset="0"/>
              </a:rPr>
              <a:t>tên</a:t>
            </a:r>
            <a:r>
              <a:rPr lang="en-US" sz="2400" dirty="0">
                <a:solidFill>
                  <a:schemeClr val="bg1"/>
                </a:solidFill>
                <a:latin typeface="Times New Roman" pitchFamily="18" charset="0"/>
                <a:cs typeface="Times New Roman" pitchFamily="18" charset="0"/>
              </a:rPr>
              <a:t> </a:t>
            </a:r>
            <a:r>
              <a:rPr lang="en-US" sz="2400" dirty="0" err="1">
                <a:solidFill>
                  <a:schemeClr val="bg1"/>
                </a:solidFill>
                <a:latin typeface="Times New Roman" pitchFamily="18" charset="0"/>
                <a:cs typeface="Times New Roman" pitchFamily="18" charset="0"/>
              </a:rPr>
              <a:t>để</a:t>
            </a:r>
            <a:r>
              <a:rPr lang="en-US" sz="2400" dirty="0">
                <a:solidFill>
                  <a:schemeClr val="bg1"/>
                </a:solidFill>
                <a:latin typeface="Times New Roman" pitchFamily="18" charset="0"/>
                <a:cs typeface="Times New Roman" pitchFamily="18" charset="0"/>
              </a:rPr>
              <a:t> quay </a:t>
            </a:r>
            <a:r>
              <a:rPr lang="en-US" sz="2400" dirty="0" err="1">
                <a:solidFill>
                  <a:schemeClr val="bg1"/>
                </a:solidFill>
                <a:latin typeface="Times New Roman" pitchFamily="18" charset="0"/>
                <a:cs typeface="Times New Roman" pitchFamily="18" charset="0"/>
              </a:rPr>
              <a:t>lại</a:t>
            </a:r>
            <a:r>
              <a:rPr lang="en-US" sz="2400" dirty="0">
                <a:solidFill>
                  <a:schemeClr val="bg1"/>
                </a:solidFill>
                <a:latin typeface="Times New Roman" pitchFamily="18" charset="0"/>
                <a:cs typeface="Times New Roman" pitchFamily="18" charset="0"/>
              </a:rPr>
              <a:t> </a:t>
            </a:r>
            <a:r>
              <a:rPr lang="en-US" sz="2400" dirty="0" err="1">
                <a:solidFill>
                  <a:schemeClr val="bg1"/>
                </a:solidFill>
                <a:latin typeface="Times New Roman" pitchFamily="18" charset="0"/>
                <a:cs typeface="Times New Roman" pitchFamily="18" charset="0"/>
              </a:rPr>
              <a:t>cửa</a:t>
            </a:r>
            <a:r>
              <a:rPr lang="en-US" sz="2400" dirty="0">
                <a:solidFill>
                  <a:schemeClr val="bg1"/>
                </a:solidFill>
                <a:latin typeface="Times New Roman" pitchFamily="18" charset="0"/>
                <a:cs typeface="Times New Roman" pitchFamily="18" charset="0"/>
              </a:rPr>
              <a:t> </a:t>
            </a:r>
            <a:r>
              <a:rPr lang="en-US" sz="2400" dirty="0" err="1">
                <a:solidFill>
                  <a:schemeClr val="bg1"/>
                </a:solidFill>
                <a:latin typeface="Times New Roman" pitchFamily="18" charset="0"/>
                <a:cs typeface="Times New Roman" pitchFamily="18" charset="0"/>
              </a:rPr>
              <a:t>sổ</a:t>
            </a:r>
            <a:r>
              <a:rPr lang="en-US" sz="2400" dirty="0">
                <a:solidFill>
                  <a:schemeClr val="bg1"/>
                </a:solidFill>
                <a:latin typeface="Times New Roman" pitchFamily="18" charset="0"/>
                <a:cs typeface="Times New Roman" pitchFamily="18" charset="0"/>
              </a:rPr>
              <a:t> cha</a:t>
            </a:r>
          </a:p>
        </p:txBody>
      </p:sp>
      <p:sp>
        <p:nvSpPr>
          <p:cNvPr id="23" name="TextBox 22">
            <a:extLst>
              <a:ext uri="{FF2B5EF4-FFF2-40B4-BE49-F238E27FC236}">
                <a16:creationId xmlns:a16="http://schemas.microsoft.com/office/drawing/2014/main" id="{9CF36DF5-645E-47A7-9203-9C474DEF4EB4}"/>
              </a:ext>
            </a:extLst>
          </p:cNvPr>
          <p:cNvSpPr txBox="1"/>
          <p:nvPr/>
        </p:nvSpPr>
        <p:spPr>
          <a:xfrm>
            <a:off x="7402625" y="3374618"/>
            <a:ext cx="4661840" cy="584775"/>
          </a:xfrm>
          <a:prstGeom prst="rect">
            <a:avLst/>
          </a:prstGeom>
          <a:noFill/>
        </p:spPr>
        <p:txBody>
          <a:bodyPr wrap="square" rtlCol="0">
            <a:spAutoFit/>
          </a:bodyPr>
          <a:lstStyle/>
          <a:p>
            <a:pPr lvl="0"/>
            <a:r>
              <a:rPr lang="en-US" sz="3200" dirty="0" err="1">
                <a:solidFill>
                  <a:schemeClr val="bg1"/>
                </a:solidFill>
                <a:latin typeface="Times New Roman" pitchFamily="18" charset="0"/>
                <a:cs typeface="Times New Roman" pitchFamily="18" charset="0"/>
              </a:rPr>
              <a:t>Tiêu</a:t>
            </a:r>
            <a:r>
              <a:rPr lang="en-US" sz="3200" dirty="0">
                <a:solidFill>
                  <a:schemeClr val="bg1"/>
                </a:solidFill>
                <a:latin typeface="Times New Roman" pitchFamily="18" charset="0"/>
                <a:cs typeface="Times New Roman" pitchFamily="18" charset="0"/>
              </a:rPr>
              <a:t> </a:t>
            </a:r>
            <a:r>
              <a:rPr lang="en-US" sz="3200" dirty="0" err="1">
                <a:solidFill>
                  <a:schemeClr val="bg1"/>
                </a:solidFill>
                <a:latin typeface="Times New Roman" pitchFamily="18" charset="0"/>
                <a:cs typeface="Times New Roman" pitchFamily="18" charset="0"/>
              </a:rPr>
              <a:t>đề</a:t>
            </a:r>
            <a:endParaRPr lang="en-US" sz="3200" dirty="0">
              <a:solidFill>
                <a:schemeClr val="bg1"/>
              </a:solidFill>
              <a:latin typeface="Times New Roman" pitchFamily="18" charset="0"/>
              <a:cs typeface="Times New Roman" pitchFamily="18" charset="0"/>
            </a:endParaRPr>
          </a:p>
        </p:txBody>
      </p:sp>
      <p:sp>
        <p:nvSpPr>
          <p:cNvPr id="24" name="TextBox 23">
            <a:extLst>
              <a:ext uri="{FF2B5EF4-FFF2-40B4-BE49-F238E27FC236}">
                <a16:creationId xmlns:a16="http://schemas.microsoft.com/office/drawing/2014/main" id="{E179FE80-3B37-4E13-B449-1138F3894B02}"/>
              </a:ext>
            </a:extLst>
          </p:cNvPr>
          <p:cNvSpPr txBox="1"/>
          <p:nvPr/>
        </p:nvSpPr>
        <p:spPr>
          <a:xfrm>
            <a:off x="7402625" y="4544443"/>
            <a:ext cx="4661840" cy="461665"/>
          </a:xfrm>
          <a:prstGeom prst="rect">
            <a:avLst/>
          </a:prstGeom>
          <a:noFill/>
        </p:spPr>
        <p:txBody>
          <a:bodyPr wrap="square" rtlCol="0">
            <a:spAutoFit/>
          </a:bodyPr>
          <a:lstStyle/>
          <a:p>
            <a:pPr lvl="0"/>
            <a:r>
              <a:rPr lang="en-US" sz="2400" dirty="0" err="1">
                <a:solidFill>
                  <a:schemeClr val="bg1"/>
                </a:solidFill>
                <a:latin typeface="Times New Roman" pitchFamily="18" charset="0"/>
                <a:cs typeface="Times New Roman" pitchFamily="18" charset="0"/>
              </a:rPr>
              <a:t>Những</a:t>
            </a:r>
            <a:r>
              <a:rPr lang="en-US" sz="2400" dirty="0">
                <a:solidFill>
                  <a:schemeClr val="bg1"/>
                </a:solidFill>
                <a:latin typeface="Times New Roman" pitchFamily="18" charset="0"/>
                <a:cs typeface="Times New Roman" pitchFamily="18" charset="0"/>
              </a:rPr>
              <a:t> </a:t>
            </a:r>
            <a:r>
              <a:rPr lang="en-US" sz="2400" dirty="0" err="1">
                <a:solidFill>
                  <a:schemeClr val="bg1"/>
                </a:solidFill>
                <a:latin typeface="Times New Roman" pitchFamily="18" charset="0"/>
                <a:cs typeface="Times New Roman" pitchFamily="18" charset="0"/>
              </a:rPr>
              <a:t>nút</a:t>
            </a:r>
            <a:r>
              <a:rPr lang="en-US" sz="2400" dirty="0">
                <a:solidFill>
                  <a:schemeClr val="bg1"/>
                </a:solidFill>
                <a:latin typeface="Times New Roman" pitchFamily="18" charset="0"/>
                <a:cs typeface="Times New Roman" pitchFamily="18" charset="0"/>
              </a:rPr>
              <a:t> </a:t>
            </a:r>
            <a:r>
              <a:rPr lang="en-US" sz="2400" dirty="0" err="1">
                <a:solidFill>
                  <a:schemeClr val="bg1"/>
                </a:solidFill>
                <a:latin typeface="Times New Roman" pitchFamily="18" charset="0"/>
                <a:cs typeface="Times New Roman" pitchFamily="18" charset="0"/>
              </a:rPr>
              <a:t>bấm</a:t>
            </a:r>
            <a:r>
              <a:rPr lang="en-US" sz="2400" dirty="0">
                <a:solidFill>
                  <a:schemeClr val="bg1"/>
                </a:solidFill>
                <a:latin typeface="Times New Roman" pitchFamily="18" charset="0"/>
                <a:cs typeface="Times New Roman" pitchFamily="18" charset="0"/>
              </a:rPr>
              <a:t> </a:t>
            </a:r>
            <a:r>
              <a:rPr lang="en-US" sz="2400" dirty="0" err="1">
                <a:solidFill>
                  <a:schemeClr val="bg1"/>
                </a:solidFill>
                <a:latin typeface="Times New Roman" pitchFamily="18" charset="0"/>
                <a:cs typeface="Times New Roman" pitchFamily="18" charset="0"/>
              </a:rPr>
              <a:t>chình</a:t>
            </a:r>
            <a:r>
              <a:rPr lang="en-US" sz="2400" dirty="0">
                <a:solidFill>
                  <a:schemeClr val="bg1"/>
                </a:solidFill>
                <a:latin typeface="Times New Roman" pitchFamily="18" charset="0"/>
                <a:cs typeface="Times New Roman" pitchFamily="18" charset="0"/>
              </a:rPr>
              <a:t> </a:t>
            </a:r>
            <a:r>
              <a:rPr lang="en-US" sz="2400" dirty="0" err="1">
                <a:solidFill>
                  <a:schemeClr val="bg1"/>
                </a:solidFill>
                <a:latin typeface="Times New Roman" pitchFamily="18" charset="0"/>
                <a:cs typeface="Times New Roman" pitchFamily="18" charset="0"/>
              </a:rPr>
              <a:t>cho</a:t>
            </a:r>
            <a:r>
              <a:rPr lang="en-US" sz="2400" dirty="0">
                <a:solidFill>
                  <a:schemeClr val="bg1"/>
                </a:solidFill>
                <a:latin typeface="Times New Roman" pitchFamily="18" charset="0"/>
                <a:cs typeface="Times New Roman" pitchFamily="18" charset="0"/>
              </a:rPr>
              <a:t> Activity</a:t>
            </a:r>
          </a:p>
        </p:txBody>
      </p:sp>
      <p:sp>
        <p:nvSpPr>
          <p:cNvPr id="25" name="TextBox 24">
            <a:extLst>
              <a:ext uri="{FF2B5EF4-FFF2-40B4-BE49-F238E27FC236}">
                <a16:creationId xmlns:a16="http://schemas.microsoft.com/office/drawing/2014/main" id="{16CE548F-D6FB-4157-9C90-1C3F09AA6CC9}"/>
              </a:ext>
            </a:extLst>
          </p:cNvPr>
          <p:cNvSpPr txBox="1"/>
          <p:nvPr/>
        </p:nvSpPr>
        <p:spPr>
          <a:xfrm>
            <a:off x="7402625" y="5715183"/>
            <a:ext cx="4661840" cy="830997"/>
          </a:xfrm>
          <a:prstGeom prst="rect">
            <a:avLst/>
          </a:prstGeom>
          <a:noFill/>
        </p:spPr>
        <p:txBody>
          <a:bodyPr wrap="square" rtlCol="0">
            <a:spAutoFit/>
          </a:bodyPr>
          <a:lstStyle/>
          <a:p>
            <a:pPr lvl="0"/>
            <a:r>
              <a:rPr lang="en-US" sz="2400" dirty="0" err="1">
                <a:solidFill>
                  <a:schemeClr val="bg1"/>
                </a:solidFill>
                <a:latin typeface="Times New Roman" pitchFamily="18" charset="0"/>
                <a:cs typeface="Times New Roman" pitchFamily="18" charset="0"/>
              </a:rPr>
              <a:t>Các</a:t>
            </a:r>
            <a:r>
              <a:rPr lang="en-US" sz="2400" dirty="0">
                <a:solidFill>
                  <a:schemeClr val="bg1"/>
                </a:solidFill>
                <a:latin typeface="Times New Roman" pitchFamily="18" charset="0"/>
                <a:cs typeface="Times New Roman" pitchFamily="18" charset="0"/>
              </a:rPr>
              <a:t> </a:t>
            </a:r>
            <a:r>
              <a:rPr lang="en-US" sz="2400" dirty="0" err="1">
                <a:solidFill>
                  <a:schemeClr val="bg1"/>
                </a:solidFill>
                <a:latin typeface="Times New Roman" pitchFamily="18" charset="0"/>
                <a:cs typeface="Times New Roman" pitchFamily="18" charset="0"/>
              </a:rPr>
              <a:t>thành</a:t>
            </a:r>
            <a:r>
              <a:rPr lang="en-US" sz="2400" dirty="0">
                <a:solidFill>
                  <a:schemeClr val="bg1"/>
                </a:solidFill>
                <a:latin typeface="Times New Roman" pitchFamily="18" charset="0"/>
                <a:cs typeface="Times New Roman" pitchFamily="18" charset="0"/>
              </a:rPr>
              <a:t> </a:t>
            </a:r>
            <a:r>
              <a:rPr lang="en-US" sz="2400" dirty="0" err="1">
                <a:solidFill>
                  <a:schemeClr val="bg1"/>
                </a:solidFill>
                <a:latin typeface="Times New Roman" pitchFamily="18" charset="0"/>
                <a:cs typeface="Times New Roman" pitchFamily="18" charset="0"/>
              </a:rPr>
              <a:t>phần</a:t>
            </a:r>
            <a:r>
              <a:rPr lang="en-US" sz="2400" dirty="0">
                <a:solidFill>
                  <a:schemeClr val="bg1"/>
                </a:solidFill>
                <a:latin typeface="Times New Roman" pitchFamily="18" charset="0"/>
                <a:cs typeface="Times New Roman" pitchFamily="18" charset="0"/>
              </a:rPr>
              <a:t> </a:t>
            </a:r>
            <a:r>
              <a:rPr lang="en-US" sz="2400" dirty="0" err="1">
                <a:solidFill>
                  <a:schemeClr val="bg1"/>
                </a:solidFill>
                <a:latin typeface="Times New Roman" pitchFamily="18" charset="0"/>
                <a:cs typeface="Times New Roman" pitchFamily="18" charset="0"/>
              </a:rPr>
              <a:t>điều</a:t>
            </a:r>
            <a:r>
              <a:rPr lang="en-US" sz="2400" dirty="0">
                <a:solidFill>
                  <a:schemeClr val="bg1"/>
                </a:solidFill>
                <a:latin typeface="Times New Roman" pitchFamily="18" charset="0"/>
                <a:cs typeface="Times New Roman" pitchFamily="18" charset="0"/>
              </a:rPr>
              <a:t> </a:t>
            </a:r>
            <a:r>
              <a:rPr lang="en-US" sz="2400" dirty="0" err="1">
                <a:solidFill>
                  <a:schemeClr val="bg1"/>
                </a:solidFill>
                <a:latin typeface="Times New Roman" pitchFamily="18" charset="0"/>
                <a:cs typeface="Times New Roman" pitchFamily="18" charset="0"/>
              </a:rPr>
              <a:t>hướng</a:t>
            </a:r>
            <a:r>
              <a:rPr lang="en-US" sz="2400" dirty="0">
                <a:solidFill>
                  <a:schemeClr val="bg1"/>
                </a:solidFill>
                <a:latin typeface="Times New Roman" pitchFamily="18" charset="0"/>
                <a:cs typeface="Times New Roman" pitchFamily="18" charset="0"/>
              </a:rPr>
              <a:t> (Navigation Drawer)</a:t>
            </a:r>
            <a:endParaRPr lang="vi-VN" sz="2400"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3338936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B645491-F4F8-485C-B39C-16C6F5B92D78}"/>
              </a:ext>
            </a:extLst>
          </p:cNvPr>
          <p:cNvGrpSpPr/>
          <p:nvPr/>
        </p:nvGrpSpPr>
        <p:grpSpPr>
          <a:xfrm rot="16200000" flipH="1">
            <a:off x="2458686" y="4082555"/>
            <a:ext cx="3634011" cy="1097280"/>
            <a:chOff x="8230329" y="5360525"/>
            <a:chExt cx="3634011" cy="1097280"/>
          </a:xfrm>
        </p:grpSpPr>
        <p:sp>
          <p:nvSpPr>
            <p:cNvPr id="3" name="Rectangle 2">
              <a:extLst>
                <a:ext uri="{FF2B5EF4-FFF2-40B4-BE49-F238E27FC236}">
                  <a16:creationId xmlns:a16="http://schemas.microsoft.com/office/drawing/2014/main" id="{F0DFA312-AC4C-44BB-9584-152D298ECA3E}"/>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1AA20221-703F-471C-8618-D183C2C1DF06}"/>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13273CC2-14D5-4425-B073-143AB8E3330A}"/>
              </a:ext>
            </a:extLst>
          </p:cNvPr>
          <p:cNvGrpSpPr/>
          <p:nvPr/>
        </p:nvGrpSpPr>
        <p:grpSpPr>
          <a:xfrm rot="16200000" flipV="1">
            <a:off x="-701217" y="1737213"/>
            <a:ext cx="3643536" cy="1106806"/>
            <a:chOff x="8230329" y="5360525"/>
            <a:chExt cx="3643536" cy="1106806"/>
          </a:xfrm>
        </p:grpSpPr>
        <p:sp>
          <p:nvSpPr>
            <p:cNvPr id="6" name="Rectangle 5">
              <a:extLst>
                <a:ext uri="{FF2B5EF4-FFF2-40B4-BE49-F238E27FC236}">
                  <a16:creationId xmlns:a16="http://schemas.microsoft.com/office/drawing/2014/main" id="{8C7CA4B8-215A-40BA-A8E7-DE5EE9FC3607}"/>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E771340-D76B-4CD2-9C69-0E1189196D4D}"/>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Chỗ dành sẵn cho Hình ảnh 5">
            <a:extLst>
              <a:ext uri="{FF2B5EF4-FFF2-40B4-BE49-F238E27FC236}">
                <a16:creationId xmlns:a16="http://schemas.microsoft.com/office/drawing/2014/main" id="{6AB9FF37-04F7-4627-9214-270DB6FBFBE8}"/>
              </a:ext>
            </a:extLst>
          </p:cNvPr>
          <p:cNvPicPr>
            <a:picLocks noChangeAspect="1"/>
          </p:cNvPicPr>
          <p:nvPr/>
        </p:nvPicPr>
        <p:blipFill>
          <a:blip r:embed="rId2"/>
          <a:srcRect t="46" b="46"/>
          <a:stretch>
            <a:fillRect/>
          </a:stretch>
        </p:blipFill>
        <p:spPr>
          <a:xfrm>
            <a:off x="939128" y="796954"/>
            <a:ext cx="3513221" cy="5436066"/>
          </a:xfrm>
          <a:prstGeom prst="rect">
            <a:avLst/>
          </a:prstGeom>
        </p:spPr>
      </p:pic>
      <p:sp>
        <p:nvSpPr>
          <p:cNvPr id="9" name="Rectangle 2">
            <a:extLst>
              <a:ext uri="{FF2B5EF4-FFF2-40B4-BE49-F238E27FC236}">
                <a16:creationId xmlns:a16="http://schemas.microsoft.com/office/drawing/2014/main" id="{304488C8-21DE-4E9A-BE38-811FE4EE4275}"/>
              </a:ext>
            </a:extLst>
          </p:cNvPr>
          <p:cNvSpPr/>
          <p:nvPr/>
        </p:nvSpPr>
        <p:spPr>
          <a:xfrm>
            <a:off x="7115903" y="329743"/>
            <a:ext cx="4752528" cy="7589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0" name="Hình chữ nhật 4">
            <a:extLst>
              <a:ext uri="{FF2B5EF4-FFF2-40B4-BE49-F238E27FC236}">
                <a16:creationId xmlns:a16="http://schemas.microsoft.com/office/drawing/2014/main" id="{BAC0C755-07A7-41AF-8530-E488272173C4}"/>
              </a:ext>
            </a:extLst>
          </p:cNvPr>
          <p:cNvSpPr/>
          <p:nvPr/>
        </p:nvSpPr>
        <p:spPr>
          <a:xfrm>
            <a:off x="7115903" y="478373"/>
            <a:ext cx="4664279" cy="461665"/>
          </a:xfrm>
          <a:prstGeom prst="rect">
            <a:avLst/>
          </a:prstGeom>
        </p:spPr>
        <p:txBody>
          <a:bodyPr wrap="square">
            <a:spAutoFit/>
          </a:bodyPr>
          <a:lstStyle/>
          <a:p>
            <a:pPr algn="ctr"/>
            <a:r>
              <a:rPr lang="en-US" sz="2400" b="1" i="1" dirty="0" err="1">
                <a:solidFill>
                  <a:schemeClr val="accent5"/>
                </a:solidFill>
              </a:rPr>
              <a:t>ActionBar</a:t>
            </a:r>
            <a:endParaRPr lang="en-US" sz="2400" b="1" i="1" dirty="0">
              <a:solidFill>
                <a:schemeClr val="accent5"/>
              </a:solidFill>
            </a:endParaRPr>
          </a:p>
        </p:txBody>
      </p:sp>
      <p:sp>
        <p:nvSpPr>
          <p:cNvPr id="11" name="TextBox 10">
            <a:extLst>
              <a:ext uri="{FF2B5EF4-FFF2-40B4-BE49-F238E27FC236}">
                <a16:creationId xmlns:a16="http://schemas.microsoft.com/office/drawing/2014/main" id="{E3543006-8B9B-4563-BEEF-A21D727F38A3}"/>
              </a:ext>
            </a:extLst>
          </p:cNvPr>
          <p:cNvSpPr txBox="1"/>
          <p:nvPr/>
        </p:nvSpPr>
        <p:spPr>
          <a:xfrm>
            <a:off x="7115903" y="1351482"/>
            <a:ext cx="4661840" cy="830997"/>
          </a:xfrm>
          <a:prstGeom prst="rect">
            <a:avLst/>
          </a:prstGeom>
          <a:noFill/>
        </p:spPr>
        <p:txBody>
          <a:bodyPr wrap="square" rtlCol="0">
            <a:spAutoFit/>
          </a:bodyPr>
          <a:lstStyle/>
          <a:p>
            <a:pPr lvl="0"/>
            <a:r>
              <a:rPr lang="en-US" sz="2400" dirty="0">
                <a:solidFill>
                  <a:schemeClr val="bg1"/>
                </a:solidFill>
              </a:rPr>
              <a:t>Android 1.x &amp; 2.x – </a:t>
            </a:r>
            <a:r>
              <a:rPr lang="en-US" sz="2400" dirty="0" err="1">
                <a:solidFill>
                  <a:schemeClr val="bg1"/>
                </a:solidFill>
              </a:rPr>
              <a:t>Phiên</a:t>
            </a:r>
            <a:r>
              <a:rPr lang="en-US" sz="2400" dirty="0">
                <a:solidFill>
                  <a:schemeClr val="bg1"/>
                </a:solidFill>
              </a:rPr>
              <a:t> </a:t>
            </a:r>
            <a:r>
              <a:rPr lang="en-US" sz="2400" dirty="0" err="1">
                <a:solidFill>
                  <a:schemeClr val="bg1"/>
                </a:solidFill>
              </a:rPr>
              <a:t>Bản</a:t>
            </a:r>
            <a:r>
              <a:rPr lang="en-US" sz="2400" dirty="0">
                <a:solidFill>
                  <a:schemeClr val="bg1"/>
                </a:solidFill>
              </a:rPr>
              <a:t> Android </a:t>
            </a:r>
            <a:r>
              <a:rPr lang="en-US" sz="2400" dirty="0" err="1">
                <a:solidFill>
                  <a:schemeClr val="bg1"/>
                </a:solidFill>
              </a:rPr>
              <a:t>Với</a:t>
            </a:r>
            <a:r>
              <a:rPr lang="en-US" sz="2400" dirty="0">
                <a:solidFill>
                  <a:schemeClr val="bg1"/>
                </a:solidFill>
              </a:rPr>
              <a:t> Title Bar</a:t>
            </a:r>
            <a:endParaRPr lang="en-US" sz="2400" dirty="0">
              <a:solidFill>
                <a:schemeClr val="bg1"/>
              </a:solidFill>
              <a:latin typeface="Times New Roman" pitchFamily="18" charset="0"/>
              <a:cs typeface="Times New Roman" pitchFamily="18" charset="0"/>
            </a:endParaRPr>
          </a:p>
        </p:txBody>
      </p:sp>
      <p:sp>
        <p:nvSpPr>
          <p:cNvPr id="12" name="Chỗ dành sẵn cho Nội dung 2">
            <a:extLst>
              <a:ext uri="{FF2B5EF4-FFF2-40B4-BE49-F238E27FC236}">
                <a16:creationId xmlns:a16="http://schemas.microsoft.com/office/drawing/2014/main" id="{70356577-2646-4F66-AC84-DD8E9EEECF2E}"/>
              </a:ext>
            </a:extLst>
          </p:cNvPr>
          <p:cNvSpPr txBox="1">
            <a:spLocks/>
          </p:cNvSpPr>
          <p:nvPr/>
        </p:nvSpPr>
        <p:spPr>
          <a:xfrm>
            <a:off x="7115903" y="2517017"/>
            <a:ext cx="4400764" cy="1519561"/>
          </a:xfrm>
          <a:prstGeom prst="rect">
            <a:avLst/>
          </a:prstGeom>
        </p:spPr>
        <p:txBody>
          <a:bodyPr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b="1" i="1" dirty="0">
                <a:solidFill>
                  <a:srgbClr val="FF0000"/>
                </a:solidFill>
                <a:latin typeface="Times New Roman" pitchFamily="18" charset="0"/>
                <a:cs typeface="Times New Roman" pitchFamily="18" charset="0"/>
              </a:rPr>
              <a:t>ActionBar</a:t>
            </a:r>
            <a:r>
              <a:rPr lang="vi-VN" dirty="0">
                <a:latin typeface="Times New Roman" pitchFamily="18" charset="0"/>
                <a:cs typeface="Times New Roman" pitchFamily="18" charset="0"/>
              </a:rPr>
              <a:t> </a:t>
            </a:r>
            <a:r>
              <a:rPr lang="vi-VN" dirty="0">
                <a:solidFill>
                  <a:schemeClr val="bg1"/>
                </a:solidFill>
                <a:latin typeface="Times New Roman" pitchFamily="18" charset="0"/>
                <a:cs typeface="Times New Roman" pitchFamily="18" charset="0"/>
              </a:rPr>
              <a:t>ở giai đoạn này chưa ra đời, phía trên màn hình ứng dụng lúc bấy giờ chỉ có một thanh mỏng hiển thị title nên người ta còn gọi là </a:t>
            </a:r>
            <a:r>
              <a:rPr lang="vi-VN" b="1" i="1" dirty="0">
                <a:solidFill>
                  <a:srgbClr val="FF0000"/>
                </a:solidFill>
                <a:latin typeface="Times New Roman" pitchFamily="18" charset="0"/>
                <a:cs typeface="Times New Roman" pitchFamily="18" charset="0"/>
              </a:rPr>
              <a:t>TitleBar</a:t>
            </a:r>
            <a:r>
              <a:rPr lang="vi-VN" dirty="0">
                <a:latin typeface="Times New Roman" pitchFamily="18" charset="0"/>
                <a:cs typeface="Times New Roman" pitchFamily="18" charset="0"/>
              </a:rPr>
              <a:t>.</a:t>
            </a:r>
          </a:p>
        </p:txBody>
      </p:sp>
    </p:spTree>
    <p:extLst>
      <p:ext uri="{BB962C8B-B14F-4D97-AF65-F5344CB8AC3E}">
        <p14:creationId xmlns:p14="http://schemas.microsoft.com/office/powerpoint/2010/main" val="3665766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Righ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6B467F3-1D2F-47A4-85E7-29C42E40C533}"/>
              </a:ext>
            </a:extLst>
          </p:cNvPr>
          <p:cNvGrpSpPr/>
          <p:nvPr/>
        </p:nvGrpSpPr>
        <p:grpSpPr>
          <a:xfrm rot="16200000" flipH="1">
            <a:off x="2960463" y="4107723"/>
            <a:ext cx="3634011" cy="1097280"/>
            <a:chOff x="8230329" y="5360525"/>
            <a:chExt cx="3634011" cy="1097280"/>
          </a:xfrm>
        </p:grpSpPr>
        <p:sp>
          <p:nvSpPr>
            <p:cNvPr id="4" name="Rectangle 3">
              <a:extLst>
                <a:ext uri="{FF2B5EF4-FFF2-40B4-BE49-F238E27FC236}">
                  <a16:creationId xmlns:a16="http://schemas.microsoft.com/office/drawing/2014/main" id="{28E60D53-FB94-458D-A46E-4901945CF1F9}"/>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EA843D57-1A63-4E73-8761-BCDC2C6B9BCC}"/>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F09A0706-B666-4F14-978C-A4F0B8292881}"/>
              </a:ext>
            </a:extLst>
          </p:cNvPr>
          <p:cNvGrpSpPr/>
          <p:nvPr/>
        </p:nvGrpSpPr>
        <p:grpSpPr>
          <a:xfrm rot="16200000" flipV="1">
            <a:off x="-701217" y="1737213"/>
            <a:ext cx="3643536" cy="1106806"/>
            <a:chOff x="8230329" y="5360525"/>
            <a:chExt cx="3643536" cy="1106806"/>
          </a:xfrm>
        </p:grpSpPr>
        <p:sp>
          <p:nvSpPr>
            <p:cNvPr id="7" name="Rectangle 6">
              <a:extLst>
                <a:ext uri="{FF2B5EF4-FFF2-40B4-BE49-F238E27FC236}">
                  <a16:creationId xmlns:a16="http://schemas.microsoft.com/office/drawing/2014/main" id="{6314A71E-CF8D-4435-8B3D-E798465ED401}"/>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01965B72-25C4-4B2D-9C67-AC0E1285E204}"/>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Hình ảnh 5">
            <a:extLst>
              <a:ext uri="{FF2B5EF4-FFF2-40B4-BE49-F238E27FC236}">
                <a16:creationId xmlns:a16="http://schemas.microsoft.com/office/drawing/2014/main" id="{A76BA4E2-CB42-4D87-A837-8DFEF42D30B1}"/>
              </a:ext>
            </a:extLst>
          </p:cNvPr>
          <p:cNvPicPr>
            <a:picLocks noChangeAspect="1"/>
          </p:cNvPicPr>
          <p:nvPr/>
        </p:nvPicPr>
        <p:blipFill>
          <a:blip r:embed="rId2"/>
          <a:stretch>
            <a:fillRect/>
          </a:stretch>
        </p:blipFill>
        <p:spPr>
          <a:xfrm>
            <a:off x="757882" y="660633"/>
            <a:ext cx="4388535" cy="5536734"/>
          </a:xfrm>
          <a:prstGeom prst="rect">
            <a:avLst/>
          </a:prstGeom>
        </p:spPr>
      </p:pic>
      <p:sp>
        <p:nvSpPr>
          <p:cNvPr id="10" name="Rectangle 2">
            <a:extLst>
              <a:ext uri="{FF2B5EF4-FFF2-40B4-BE49-F238E27FC236}">
                <a16:creationId xmlns:a16="http://schemas.microsoft.com/office/drawing/2014/main" id="{B3D3238F-940E-4038-AE97-E00A292BA9B5}"/>
              </a:ext>
            </a:extLst>
          </p:cNvPr>
          <p:cNvSpPr/>
          <p:nvPr/>
        </p:nvSpPr>
        <p:spPr>
          <a:xfrm>
            <a:off x="7115903" y="329743"/>
            <a:ext cx="4752528" cy="7589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1" name="Hình chữ nhật 4">
            <a:extLst>
              <a:ext uri="{FF2B5EF4-FFF2-40B4-BE49-F238E27FC236}">
                <a16:creationId xmlns:a16="http://schemas.microsoft.com/office/drawing/2014/main" id="{DEC872C6-1FA3-4601-B3F7-2B3E25BEF1B2}"/>
              </a:ext>
            </a:extLst>
          </p:cNvPr>
          <p:cNvSpPr/>
          <p:nvPr/>
        </p:nvSpPr>
        <p:spPr>
          <a:xfrm>
            <a:off x="7115903" y="478373"/>
            <a:ext cx="4664279" cy="461665"/>
          </a:xfrm>
          <a:prstGeom prst="rect">
            <a:avLst/>
          </a:prstGeom>
        </p:spPr>
        <p:txBody>
          <a:bodyPr wrap="square">
            <a:spAutoFit/>
          </a:bodyPr>
          <a:lstStyle/>
          <a:p>
            <a:pPr algn="ctr"/>
            <a:r>
              <a:rPr lang="en-US" sz="2400" b="1" i="1" dirty="0" err="1">
                <a:solidFill>
                  <a:schemeClr val="accent5"/>
                </a:solidFill>
              </a:rPr>
              <a:t>ActionBar</a:t>
            </a:r>
            <a:endParaRPr lang="en-US" sz="2400" b="1" i="1" dirty="0">
              <a:solidFill>
                <a:schemeClr val="accent5"/>
              </a:solidFill>
            </a:endParaRPr>
          </a:p>
        </p:txBody>
      </p:sp>
      <p:sp>
        <p:nvSpPr>
          <p:cNvPr id="12" name="TextBox 11">
            <a:extLst>
              <a:ext uri="{FF2B5EF4-FFF2-40B4-BE49-F238E27FC236}">
                <a16:creationId xmlns:a16="http://schemas.microsoft.com/office/drawing/2014/main" id="{2DA79BEE-D279-4FC9-BB5C-D41D6DCBE29E}"/>
              </a:ext>
            </a:extLst>
          </p:cNvPr>
          <p:cNvSpPr txBox="1"/>
          <p:nvPr/>
        </p:nvSpPr>
        <p:spPr>
          <a:xfrm>
            <a:off x="7115903" y="1351482"/>
            <a:ext cx="4661840" cy="830997"/>
          </a:xfrm>
          <a:prstGeom prst="rect">
            <a:avLst/>
          </a:prstGeom>
          <a:noFill/>
        </p:spPr>
        <p:txBody>
          <a:bodyPr wrap="square" rtlCol="0">
            <a:spAutoFit/>
          </a:bodyPr>
          <a:lstStyle/>
          <a:p>
            <a:pPr lvl="0"/>
            <a:r>
              <a:rPr lang="fr-FR" sz="2400" dirty="0">
                <a:solidFill>
                  <a:schemeClr val="bg1"/>
                </a:solidFill>
              </a:rPr>
              <a:t>Android 3.0 – </a:t>
            </a:r>
            <a:r>
              <a:rPr lang="fr-FR" sz="2400" dirty="0" err="1">
                <a:solidFill>
                  <a:schemeClr val="bg1"/>
                </a:solidFill>
              </a:rPr>
              <a:t>Phiên</a:t>
            </a:r>
            <a:r>
              <a:rPr lang="fr-FR" sz="2400" dirty="0">
                <a:solidFill>
                  <a:schemeClr val="bg1"/>
                </a:solidFill>
              </a:rPr>
              <a:t> </a:t>
            </a:r>
            <a:r>
              <a:rPr lang="fr-FR" sz="2400" dirty="0" err="1">
                <a:solidFill>
                  <a:schemeClr val="bg1"/>
                </a:solidFill>
              </a:rPr>
              <a:t>Bản</a:t>
            </a:r>
            <a:r>
              <a:rPr lang="fr-FR" sz="2400" dirty="0">
                <a:solidFill>
                  <a:schemeClr val="bg1"/>
                </a:solidFill>
              </a:rPr>
              <a:t> Android Cho Tablet</a:t>
            </a:r>
            <a:endParaRPr lang="en-US" sz="2400" dirty="0">
              <a:solidFill>
                <a:schemeClr val="bg1"/>
              </a:solidFill>
              <a:latin typeface="Times New Roman" pitchFamily="18" charset="0"/>
              <a:cs typeface="Times New Roman" pitchFamily="18" charset="0"/>
            </a:endParaRPr>
          </a:p>
        </p:txBody>
      </p:sp>
      <p:sp>
        <p:nvSpPr>
          <p:cNvPr id="13" name="Chỗ dành sẵn cho Nội dung 2">
            <a:extLst>
              <a:ext uri="{FF2B5EF4-FFF2-40B4-BE49-F238E27FC236}">
                <a16:creationId xmlns:a16="http://schemas.microsoft.com/office/drawing/2014/main" id="{77F4F504-CF3C-42F6-8451-BFEB1E4A391B}"/>
              </a:ext>
            </a:extLst>
          </p:cNvPr>
          <p:cNvSpPr txBox="1">
            <a:spLocks/>
          </p:cNvSpPr>
          <p:nvPr/>
        </p:nvSpPr>
        <p:spPr>
          <a:xfrm>
            <a:off x="7115903" y="2517017"/>
            <a:ext cx="4400764" cy="1519561"/>
          </a:xfrm>
          <a:prstGeom prst="rect">
            <a:avLst/>
          </a:prstGeom>
        </p:spPr>
        <p:txBody>
          <a:bodyPr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r>
              <a:rPr lang="vi-VN" sz="2400" dirty="0">
                <a:solidFill>
                  <a:schemeClr val="bg1"/>
                </a:solidFill>
                <a:latin typeface="Times New Roman" pitchFamily="18" charset="0"/>
                <a:cs typeface="Times New Roman" pitchFamily="18" charset="0"/>
              </a:rPr>
              <a:t>Ý tưởng của </a:t>
            </a:r>
            <a:r>
              <a:rPr lang="vi-VN" sz="2400" b="1" i="1" dirty="0">
                <a:solidFill>
                  <a:schemeClr val="accent5"/>
                </a:solidFill>
                <a:latin typeface="Times New Roman" pitchFamily="18" charset="0"/>
                <a:cs typeface="Times New Roman" pitchFamily="18" charset="0"/>
              </a:rPr>
              <a:t>ActionBar</a:t>
            </a:r>
            <a:r>
              <a:rPr lang="vi-VN" sz="2400" dirty="0">
                <a:solidFill>
                  <a:schemeClr val="bg1"/>
                </a:solidFill>
                <a:latin typeface="Times New Roman" pitchFamily="18" charset="0"/>
                <a:cs typeface="Times New Roman" pitchFamily="18" charset="0"/>
              </a:rPr>
              <a:t> lúc này tuy được hướng đến cho tablet, nhưng nó được giữ tới bây giờ, đó là ý tưởng về một </a:t>
            </a:r>
            <a:r>
              <a:rPr lang="vi-VN" sz="2400" b="1" i="1" dirty="0">
                <a:solidFill>
                  <a:schemeClr val="accent5"/>
                </a:solidFill>
                <a:latin typeface="Times New Roman" pitchFamily="18" charset="0"/>
                <a:cs typeface="Times New Roman" pitchFamily="18" charset="0"/>
              </a:rPr>
              <a:t>ActionBar</a:t>
            </a:r>
            <a:r>
              <a:rPr lang="vi-VN" sz="2400" dirty="0">
                <a:solidFill>
                  <a:schemeClr val="bg1"/>
                </a:solidFill>
                <a:latin typeface="Times New Roman" pitchFamily="18" charset="0"/>
                <a:cs typeface="Times New Roman" pitchFamily="18" charset="0"/>
              </a:rPr>
              <a:t> có thể chứa đựng nhiều thông tin, ngoài title ra còn phải có icon app, rồi các menu mở rộng được gom lại vào cùng một nhóm và nằm bên góc phải của </a:t>
            </a:r>
            <a:r>
              <a:rPr lang="vi-VN" sz="2400" b="1" i="1" dirty="0">
                <a:solidFill>
                  <a:schemeClr val="accent5"/>
                </a:solidFill>
                <a:latin typeface="Times New Roman" pitchFamily="18" charset="0"/>
                <a:cs typeface="Times New Roman" pitchFamily="18" charset="0"/>
              </a:rPr>
              <a:t>ActionBar</a:t>
            </a:r>
            <a:r>
              <a:rPr lang="vi-VN" sz="2400" dirty="0">
                <a:solidFill>
                  <a:schemeClr val="bg1"/>
                </a:solidFill>
                <a:latin typeface="Times New Roman" pitchFamily="18" charset="0"/>
                <a:cs typeface="Times New Roman" pitchFamily="18" charset="0"/>
              </a:rPr>
              <a:t>.</a:t>
            </a:r>
          </a:p>
        </p:txBody>
      </p:sp>
    </p:spTree>
    <p:extLst>
      <p:ext uri="{BB962C8B-B14F-4D97-AF65-F5344CB8AC3E}">
        <p14:creationId xmlns:p14="http://schemas.microsoft.com/office/powerpoint/2010/main" val="3140855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downRigh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6D6A6C2-6298-4BDF-B5FC-1288343CBD8A}"/>
              </a:ext>
            </a:extLst>
          </p:cNvPr>
          <p:cNvGrpSpPr/>
          <p:nvPr/>
        </p:nvGrpSpPr>
        <p:grpSpPr>
          <a:xfrm rot="16200000" flipH="1">
            <a:off x="2960463" y="4107723"/>
            <a:ext cx="3634011" cy="1097280"/>
            <a:chOff x="8230329" y="5360525"/>
            <a:chExt cx="3634011" cy="1097280"/>
          </a:xfrm>
        </p:grpSpPr>
        <p:sp>
          <p:nvSpPr>
            <p:cNvPr id="3" name="Rectangle 2">
              <a:extLst>
                <a:ext uri="{FF2B5EF4-FFF2-40B4-BE49-F238E27FC236}">
                  <a16:creationId xmlns:a16="http://schemas.microsoft.com/office/drawing/2014/main" id="{5F689098-3F92-4385-8810-7D7C922EB53C}"/>
                </a:ext>
              </a:extLst>
            </p:cNvPr>
            <p:cNvSpPr/>
            <p:nvPr/>
          </p:nvSpPr>
          <p:spPr>
            <a:xfrm rot="10800000" flipV="1">
              <a:off x="11772900"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72FB6D63-8BFC-48F8-B539-596872C31701}"/>
                </a:ext>
              </a:extLst>
            </p:cNvPr>
            <p:cNvSpPr/>
            <p:nvPr/>
          </p:nvSpPr>
          <p:spPr>
            <a:xfrm flipH="1">
              <a:off x="8230329" y="6366364"/>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2C2AC8D5-DA51-44F5-BABE-89F9F3896D31}"/>
              </a:ext>
            </a:extLst>
          </p:cNvPr>
          <p:cNvGrpSpPr/>
          <p:nvPr/>
        </p:nvGrpSpPr>
        <p:grpSpPr>
          <a:xfrm rot="16200000" flipV="1">
            <a:off x="-701217" y="1737213"/>
            <a:ext cx="3643536" cy="1106806"/>
            <a:chOff x="8230329" y="5360525"/>
            <a:chExt cx="3643536" cy="1106806"/>
          </a:xfrm>
        </p:grpSpPr>
        <p:sp>
          <p:nvSpPr>
            <p:cNvPr id="6" name="Rectangle 5">
              <a:extLst>
                <a:ext uri="{FF2B5EF4-FFF2-40B4-BE49-F238E27FC236}">
                  <a16:creationId xmlns:a16="http://schemas.microsoft.com/office/drawing/2014/main" id="{0CD52A01-9EF0-4D64-88C5-489920DB504B}"/>
                </a:ext>
              </a:extLst>
            </p:cNvPr>
            <p:cNvSpPr/>
            <p:nvPr/>
          </p:nvSpPr>
          <p:spPr>
            <a:xfrm rot="10800000" flipV="1">
              <a:off x="11782425" y="5360525"/>
              <a:ext cx="91440"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2B39FBE-CECE-4C74-B548-FE5233B8D0F6}"/>
                </a:ext>
              </a:extLst>
            </p:cNvPr>
            <p:cNvSpPr/>
            <p:nvPr/>
          </p:nvSpPr>
          <p:spPr>
            <a:xfrm flipH="1">
              <a:off x="8230329" y="6375891"/>
              <a:ext cx="3634011" cy="91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Hình ảnh 5">
            <a:extLst>
              <a:ext uri="{FF2B5EF4-FFF2-40B4-BE49-F238E27FC236}">
                <a16:creationId xmlns:a16="http://schemas.microsoft.com/office/drawing/2014/main" id="{DFB4BCA4-7C79-475C-9616-F12716F1A4D5}"/>
              </a:ext>
            </a:extLst>
          </p:cNvPr>
          <p:cNvPicPr>
            <a:picLocks noChangeAspect="1"/>
          </p:cNvPicPr>
          <p:nvPr/>
        </p:nvPicPr>
        <p:blipFill>
          <a:blip r:embed="rId2"/>
          <a:stretch>
            <a:fillRect/>
          </a:stretch>
        </p:blipFill>
        <p:spPr>
          <a:xfrm>
            <a:off x="861976" y="627077"/>
            <a:ext cx="4299132" cy="5603846"/>
          </a:xfrm>
          <a:prstGeom prst="rect">
            <a:avLst/>
          </a:prstGeom>
        </p:spPr>
      </p:pic>
      <p:sp>
        <p:nvSpPr>
          <p:cNvPr id="9" name="Rectangle 2">
            <a:extLst>
              <a:ext uri="{FF2B5EF4-FFF2-40B4-BE49-F238E27FC236}">
                <a16:creationId xmlns:a16="http://schemas.microsoft.com/office/drawing/2014/main" id="{23A944A9-6663-4B40-9C56-A0641329134E}"/>
              </a:ext>
            </a:extLst>
          </p:cNvPr>
          <p:cNvSpPr/>
          <p:nvPr/>
        </p:nvSpPr>
        <p:spPr>
          <a:xfrm>
            <a:off x="7115903" y="329743"/>
            <a:ext cx="4752528" cy="7589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0" name="Hình chữ nhật 4">
            <a:extLst>
              <a:ext uri="{FF2B5EF4-FFF2-40B4-BE49-F238E27FC236}">
                <a16:creationId xmlns:a16="http://schemas.microsoft.com/office/drawing/2014/main" id="{2672B3E3-CF03-47C3-8832-5A2E77DB73B9}"/>
              </a:ext>
            </a:extLst>
          </p:cNvPr>
          <p:cNvSpPr/>
          <p:nvPr/>
        </p:nvSpPr>
        <p:spPr>
          <a:xfrm>
            <a:off x="7115903" y="478373"/>
            <a:ext cx="4664279" cy="461665"/>
          </a:xfrm>
          <a:prstGeom prst="rect">
            <a:avLst/>
          </a:prstGeom>
        </p:spPr>
        <p:txBody>
          <a:bodyPr wrap="square">
            <a:spAutoFit/>
          </a:bodyPr>
          <a:lstStyle/>
          <a:p>
            <a:pPr algn="ctr"/>
            <a:r>
              <a:rPr lang="en-US" sz="2400" b="1" i="1" dirty="0" err="1">
                <a:solidFill>
                  <a:schemeClr val="accent5"/>
                </a:solidFill>
              </a:rPr>
              <a:t>ActionBar</a:t>
            </a:r>
            <a:endParaRPr lang="en-US" sz="2400" b="1" i="1" dirty="0">
              <a:solidFill>
                <a:schemeClr val="accent5"/>
              </a:solidFill>
            </a:endParaRPr>
          </a:p>
        </p:txBody>
      </p:sp>
      <p:sp>
        <p:nvSpPr>
          <p:cNvPr id="11" name="TextBox 10">
            <a:extLst>
              <a:ext uri="{FF2B5EF4-FFF2-40B4-BE49-F238E27FC236}">
                <a16:creationId xmlns:a16="http://schemas.microsoft.com/office/drawing/2014/main" id="{CA834D41-6AFF-489A-9D57-0A8A2D288FD2}"/>
              </a:ext>
            </a:extLst>
          </p:cNvPr>
          <p:cNvSpPr txBox="1"/>
          <p:nvPr/>
        </p:nvSpPr>
        <p:spPr>
          <a:xfrm>
            <a:off x="7115903" y="1351482"/>
            <a:ext cx="4661840" cy="1200329"/>
          </a:xfrm>
          <a:prstGeom prst="rect">
            <a:avLst/>
          </a:prstGeom>
          <a:noFill/>
        </p:spPr>
        <p:txBody>
          <a:bodyPr wrap="square" rtlCol="0">
            <a:spAutoFit/>
          </a:bodyPr>
          <a:lstStyle/>
          <a:p>
            <a:pPr lvl="0"/>
            <a:r>
              <a:rPr lang="en-US" sz="2400" dirty="0">
                <a:solidFill>
                  <a:schemeClr val="bg1"/>
                </a:solidFill>
              </a:rPr>
              <a:t>Android 4.0 </a:t>
            </a:r>
            <a:r>
              <a:rPr lang="en-US" sz="2400" dirty="0" err="1">
                <a:solidFill>
                  <a:schemeClr val="bg1"/>
                </a:solidFill>
              </a:rPr>
              <a:t>Đến</a:t>
            </a:r>
            <a:r>
              <a:rPr lang="en-US" sz="2400" dirty="0">
                <a:solidFill>
                  <a:schemeClr val="bg1"/>
                </a:solidFill>
              </a:rPr>
              <a:t> Android 4.4 – </a:t>
            </a:r>
            <a:r>
              <a:rPr lang="en-US" sz="2400" dirty="0" err="1">
                <a:solidFill>
                  <a:schemeClr val="bg1"/>
                </a:solidFill>
              </a:rPr>
              <a:t>Phiên</a:t>
            </a:r>
            <a:r>
              <a:rPr lang="en-US" sz="2400" dirty="0">
                <a:solidFill>
                  <a:schemeClr val="bg1"/>
                </a:solidFill>
              </a:rPr>
              <a:t> </a:t>
            </a:r>
            <a:r>
              <a:rPr lang="en-US" sz="2400" dirty="0" err="1">
                <a:solidFill>
                  <a:schemeClr val="bg1"/>
                </a:solidFill>
              </a:rPr>
              <a:t>Bản</a:t>
            </a:r>
            <a:r>
              <a:rPr lang="en-US" sz="2400" dirty="0">
                <a:solidFill>
                  <a:schemeClr val="bg1"/>
                </a:solidFill>
              </a:rPr>
              <a:t> Android Cho </a:t>
            </a:r>
            <a:r>
              <a:rPr lang="en-US" sz="2400" dirty="0" err="1">
                <a:solidFill>
                  <a:schemeClr val="bg1"/>
                </a:solidFill>
              </a:rPr>
              <a:t>Cả</a:t>
            </a:r>
            <a:r>
              <a:rPr lang="en-US" sz="2400" dirty="0">
                <a:solidFill>
                  <a:schemeClr val="bg1"/>
                </a:solidFill>
              </a:rPr>
              <a:t> Phone </a:t>
            </a:r>
            <a:r>
              <a:rPr lang="en-US" sz="2400" dirty="0" err="1">
                <a:solidFill>
                  <a:schemeClr val="bg1"/>
                </a:solidFill>
              </a:rPr>
              <a:t>Và</a:t>
            </a:r>
            <a:r>
              <a:rPr lang="en-US" sz="2400" dirty="0">
                <a:solidFill>
                  <a:schemeClr val="bg1"/>
                </a:solidFill>
              </a:rPr>
              <a:t> Tablet</a:t>
            </a:r>
            <a:endParaRPr lang="en-US" sz="2400" dirty="0">
              <a:solidFill>
                <a:schemeClr val="bg1"/>
              </a:solidFill>
              <a:latin typeface="Times New Roman" pitchFamily="18" charset="0"/>
              <a:cs typeface="Times New Roman" pitchFamily="18" charset="0"/>
            </a:endParaRPr>
          </a:p>
        </p:txBody>
      </p:sp>
      <p:sp>
        <p:nvSpPr>
          <p:cNvPr id="12" name="Chỗ dành sẵn cho Nội dung 2">
            <a:extLst>
              <a:ext uri="{FF2B5EF4-FFF2-40B4-BE49-F238E27FC236}">
                <a16:creationId xmlns:a16="http://schemas.microsoft.com/office/drawing/2014/main" id="{5D0988EA-2561-4775-A9BE-56F1C52FD02D}"/>
              </a:ext>
            </a:extLst>
          </p:cNvPr>
          <p:cNvSpPr txBox="1">
            <a:spLocks/>
          </p:cNvSpPr>
          <p:nvPr/>
        </p:nvSpPr>
        <p:spPr>
          <a:xfrm>
            <a:off x="7115903" y="2858129"/>
            <a:ext cx="4400764" cy="1519561"/>
          </a:xfrm>
          <a:prstGeom prst="rect">
            <a:avLst/>
          </a:prstGeom>
        </p:spPr>
        <p:txBody>
          <a:bodyPr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dirty="0">
                <a:solidFill>
                  <a:schemeClr val="bg1"/>
                </a:solidFill>
                <a:latin typeface="Times New Roman" pitchFamily="18" charset="0"/>
                <a:cs typeface="Times New Roman" pitchFamily="18" charset="0"/>
              </a:rPr>
              <a:t>Giai đoạn này không chứng kiến nhiều sự thay đổi cho </a:t>
            </a:r>
            <a:r>
              <a:rPr lang="vi-VN" b="1" i="1" dirty="0">
                <a:solidFill>
                  <a:schemeClr val="accent5"/>
                </a:solidFill>
                <a:latin typeface="Times New Roman" pitchFamily="18" charset="0"/>
                <a:cs typeface="Times New Roman" pitchFamily="18" charset="0"/>
              </a:rPr>
              <a:t>ActionBar</a:t>
            </a:r>
            <a:r>
              <a:rPr lang="vi-VN" dirty="0">
                <a:solidFill>
                  <a:schemeClr val="bg1"/>
                </a:solidFill>
                <a:latin typeface="Times New Roman" pitchFamily="18" charset="0"/>
                <a:cs typeface="Times New Roman" pitchFamily="18" charset="0"/>
              </a:rPr>
              <a:t>, mà chỉ chú trọng vào sự tương thích tốt giữa các thiết bị phone và tablet.</a:t>
            </a:r>
          </a:p>
        </p:txBody>
      </p:sp>
    </p:spTree>
    <p:extLst>
      <p:ext uri="{BB962C8B-B14F-4D97-AF65-F5344CB8AC3E}">
        <p14:creationId xmlns:p14="http://schemas.microsoft.com/office/powerpoint/2010/main" val="1956944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Righ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2">
            <a:extLst>
              <a:ext uri="{FF2B5EF4-FFF2-40B4-BE49-F238E27FC236}">
                <a16:creationId xmlns:a16="http://schemas.microsoft.com/office/drawing/2014/main" id="{1C7C194B-A3D2-4C29-BAF0-9782A8268F44}"/>
              </a:ext>
            </a:extLst>
          </p:cNvPr>
          <p:cNvSpPr/>
          <p:nvPr/>
        </p:nvSpPr>
        <p:spPr>
          <a:xfrm>
            <a:off x="7115903" y="329743"/>
            <a:ext cx="4752528" cy="7589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37" name="Hình chữ nhật 4">
            <a:extLst>
              <a:ext uri="{FF2B5EF4-FFF2-40B4-BE49-F238E27FC236}">
                <a16:creationId xmlns:a16="http://schemas.microsoft.com/office/drawing/2014/main" id="{F38CDCB6-40F3-462A-841B-595B2FC3F337}"/>
              </a:ext>
            </a:extLst>
          </p:cNvPr>
          <p:cNvSpPr/>
          <p:nvPr/>
        </p:nvSpPr>
        <p:spPr>
          <a:xfrm>
            <a:off x="7115903" y="478373"/>
            <a:ext cx="4664279" cy="461665"/>
          </a:xfrm>
          <a:prstGeom prst="rect">
            <a:avLst/>
          </a:prstGeom>
        </p:spPr>
        <p:txBody>
          <a:bodyPr wrap="square">
            <a:spAutoFit/>
          </a:bodyPr>
          <a:lstStyle/>
          <a:p>
            <a:pPr algn="ctr"/>
            <a:r>
              <a:rPr lang="en-US" sz="2400" b="1" i="1" dirty="0" err="1">
                <a:solidFill>
                  <a:schemeClr val="accent5"/>
                </a:solidFill>
              </a:rPr>
              <a:t>ActionBar</a:t>
            </a:r>
            <a:endParaRPr lang="en-US" sz="2400" b="1" i="1" dirty="0">
              <a:solidFill>
                <a:schemeClr val="accent5"/>
              </a:solidFill>
            </a:endParaRPr>
          </a:p>
        </p:txBody>
      </p:sp>
      <p:sp>
        <p:nvSpPr>
          <p:cNvPr id="39" name="Chỗ dành sẵn cho Nội dung 2">
            <a:extLst>
              <a:ext uri="{FF2B5EF4-FFF2-40B4-BE49-F238E27FC236}">
                <a16:creationId xmlns:a16="http://schemas.microsoft.com/office/drawing/2014/main" id="{4F54D64E-6B93-4745-BF13-4CF4FBE08760}"/>
              </a:ext>
            </a:extLst>
          </p:cNvPr>
          <p:cNvSpPr txBox="1">
            <a:spLocks/>
          </p:cNvSpPr>
          <p:nvPr/>
        </p:nvSpPr>
        <p:spPr>
          <a:xfrm>
            <a:off x="1396477" y="2323651"/>
            <a:ext cx="9390977" cy="3508977"/>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dirty="0"/>
              <a:t>Một </a:t>
            </a:r>
            <a:r>
              <a:rPr lang="vi-VN" b="1" dirty="0"/>
              <a:t>Action Bar </a:t>
            </a:r>
            <a:r>
              <a:rPr lang="vi-VN" dirty="0"/>
              <a:t>đơn giản nhất là hiển thị tiêu đề cho </a:t>
            </a:r>
            <a:r>
              <a:rPr lang="vi-VN" b="1" dirty="0"/>
              <a:t>Activity</a:t>
            </a:r>
            <a:r>
              <a:rPr lang="vi-VN" dirty="0"/>
              <a:t> và </a:t>
            </a:r>
            <a:r>
              <a:rPr lang="vi-VN" b="1" dirty="0"/>
              <a:t>overflow menu</a:t>
            </a:r>
            <a:r>
              <a:rPr lang="vi-VN" dirty="0"/>
              <a:t>. </a:t>
            </a:r>
            <a:endParaRPr lang="en-US" dirty="0"/>
          </a:p>
          <a:p>
            <a:endParaRPr lang="en-US" dirty="0"/>
          </a:p>
        </p:txBody>
      </p:sp>
      <p:cxnSp>
        <p:nvCxnSpPr>
          <p:cNvPr id="41" name="Đường kết nối Mũi tên Thẳng 6">
            <a:extLst>
              <a:ext uri="{FF2B5EF4-FFF2-40B4-BE49-F238E27FC236}">
                <a16:creationId xmlns:a16="http://schemas.microsoft.com/office/drawing/2014/main" id="{4B0763B0-7DF8-44B9-BBA9-3DAF5E09C142}"/>
              </a:ext>
            </a:extLst>
          </p:cNvPr>
          <p:cNvCxnSpPr>
            <a:cxnSpLocks/>
          </p:cNvCxnSpPr>
          <p:nvPr/>
        </p:nvCxnSpPr>
        <p:spPr>
          <a:xfrm>
            <a:off x="2567031" y="4278385"/>
            <a:ext cx="1048625" cy="23598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2" name="Hình chữ nhật 9">
            <a:extLst>
              <a:ext uri="{FF2B5EF4-FFF2-40B4-BE49-F238E27FC236}">
                <a16:creationId xmlns:a16="http://schemas.microsoft.com/office/drawing/2014/main" id="{080CC782-0F6D-47F6-B571-649757DDAB22}"/>
              </a:ext>
            </a:extLst>
          </p:cNvPr>
          <p:cNvSpPr/>
          <p:nvPr/>
        </p:nvSpPr>
        <p:spPr>
          <a:xfrm>
            <a:off x="1247468" y="4078140"/>
            <a:ext cx="1729530" cy="369332"/>
          </a:xfrm>
          <a:prstGeom prst="rect">
            <a:avLst/>
          </a:prstGeom>
        </p:spPr>
        <p:txBody>
          <a:bodyPr wrap="square">
            <a:spAutoFit/>
          </a:bodyPr>
          <a:lstStyle/>
          <a:p>
            <a:pPr algn="ctr"/>
            <a:r>
              <a:rPr lang="en-US" b="1" dirty="0" err="1">
                <a:solidFill>
                  <a:schemeClr val="tx2"/>
                </a:solidFill>
              </a:rPr>
              <a:t>Tiêu</a:t>
            </a:r>
            <a:r>
              <a:rPr lang="en-US" b="1" dirty="0">
                <a:solidFill>
                  <a:schemeClr val="tx2"/>
                </a:solidFill>
              </a:rPr>
              <a:t> </a:t>
            </a:r>
            <a:r>
              <a:rPr lang="en-US" b="1" dirty="0" err="1">
                <a:solidFill>
                  <a:schemeClr val="tx2"/>
                </a:solidFill>
              </a:rPr>
              <a:t>đề</a:t>
            </a:r>
            <a:endParaRPr lang="en-US" b="1" dirty="0">
              <a:solidFill>
                <a:schemeClr val="tx2"/>
              </a:solidFill>
            </a:endParaRPr>
          </a:p>
        </p:txBody>
      </p:sp>
      <p:pic>
        <p:nvPicPr>
          <p:cNvPr id="11" name="Hình ảnh 10">
            <a:extLst>
              <a:ext uri="{FF2B5EF4-FFF2-40B4-BE49-F238E27FC236}">
                <a16:creationId xmlns:a16="http://schemas.microsoft.com/office/drawing/2014/main" id="{0888E29F-BF28-48CD-9A8A-77939167089C}"/>
              </a:ext>
            </a:extLst>
          </p:cNvPr>
          <p:cNvPicPr>
            <a:picLocks noChangeAspect="1"/>
          </p:cNvPicPr>
          <p:nvPr/>
        </p:nvPicPr>
        <p:blipFill>
          <a:blip r:embed="rId2"/>
          <a:stretch>
            <a:fillRect/>
          </a:stretch>
        </p:blipFill>
        <p:spPr>
          <a:xfrm>
            <a:off x="751601" y="1088667"/>
            <a:ext cx="4844498" cy="5721848"/>
          </a:xfrm>
          <a:prstGeom prst="rect">
            <a:avLst/>
          </a:prstGeom>
        </p:spPr>
      </p:pic>
      <p:sp>
        <p:nvSpPr>
          <p:cNvPr id="2" name="Hình chữ nhật 1">
            <a:extLst>
              <a:ext uri="{FF2B5EF4-FFF2-40B4-BE49-F238E27FC236}">
                <a16:creationId xmlns:a16="http://schemas.microsoft.com/office/drawing/2014/main" id="{489CCF2F-DB13-4C63-82A8-37BC9B9CC1D9}"/>
              </a:ext>
            </a:extLst>
          </p:cNvPr>
          <p:cNvSpPr/>
          <p:nvPr/>
        </p:nvSpPr>
        <p:spPr>
          <a:xfrm>
            <a:off x="7115903" y="1716407"/>
            <a:ext cx="4429864" cy="369332"/>
          </a:xfrm>
          <a:prstGeom prst="rect">
            <a:avLst/>
          </a:prstGeom>
        </p:spPr>
        <p:txBody>
          <a:bodyPr wrap="square">
            <a:spAutoFit/>
          </a:bodyPr>
          <a:lstStyle/>
          <a:p>
            <a:r>
              <a:rPr lang="en-US" dirty="0">
                <a:solidFill>
                  <a:schemeClr val="bg1"/>
                </a:solidFill>
              </a:rPr>
              <a:t>Android 5.x </a:t>
            </a:r>
            <a:r>
              <a:rPr lang="en-US" dirty="0" err="1">
                <a:solidFill>
                  <a:schemeClr val="bg1"/>
                </a:solidFill>
              </a:rPr>
              <a:t>Đến</a:t>
            </a:r>
            <a:r>
              <a:rPr lang="en-US" dirty="0">
                <a:solidFill>
                  <a:schemeClr val="bg1"/>
                </a:solidFill>
              </a:rPr>
              <a:t> Nay</a:t>
            </a:r>
          </a:p>
        </p:txBody>
      </p:sp>
      <p:sp>
        <p:nvSpPr>
          <p:cNvPr id="3" name="Hình chữ nhật 2">
            <a:extLst>
              <a:ext uri="{FF2B5EF4-FFF2-40B4-BE49-F238E27FC236}">
                <a16:creationId xmlns:a16="http://schemas.microsoft.com/office/drawing/2014/main" id="{744669F5-13C1-4264-AFE9-F43580B5B16C}"/>
              </a:ext>
            </a:extLst>
          </p:cNvPr>
          <p:cNvSpPr/>
          <p:nvPr/>
        </p:nvSpPr>
        <p:spPr>
          <a:xfrm>
            <a:off x="7064462" y="3349426"/>
            <a:ext cx="4367868" cy="1200329"/>
          </a:xfrm>
          <a:prstGeom prst="rect">
            <a:avLst/>
          </a:prstGeom>
        </p:spPr>
        <p:txBody>
          <a:bodyPr wrap="square">
            <a:spAutoFit/>
          </a:bodyPr>
          <a:lstStyle/>
          <a:p>
            <a:r>
              <a:rPr lang="vi-VN" dirty="0">
                <a:solidFill>
                  <a:schemeClr val="bg1"/>
                </a:solidFill>
              </a:rPr>
              <a:t>Giai </a:t>
            </a:r>
            <a:r>
              <a:rPr lang="vi-VN" dirty="0" err="1">
                <a:solidFill>
                  <a:schemeClr val="bg1"/>
                </a:solidFill>
              </a:rPr>
              <a:t>đoạn</a:t>
            </a:r>
            <a:r>
              <a:rPr lang="vi-VN" dirty="0">
                <a:solidFill>
                  <a:schemeClr val="bg1"/>
                </a:solidFill>
              </a:rPr>
              <a:t> </a:t>
            </a:r>
            <a:r>
              <a:rPr lang="vi-VN" dirty="0" err="1">
                <a:solidFill>
                  <a:schemeClr val="bg1"/>
                </a:solidFill>
              </a:rPr>
              <a:t>này</a:t>
            </a:r>
            <a:r>
              <a:rPr lang="vi-VN" dirty="0">
                <a:solidFill>
                  <a:schemeClr val="bg1"/>
                </a:solidFill>
              </a:rPr>
              <a:t> không </a:t>
            </a:r>
            <a:r>
              <a:rPr lang="vi-VN" dirty="0" err="1">
                <a:solidFill>
                  <a:schemeClr val="bg1"/>
                </a:solidFill>
              </a:rPr>
              <a:t>chứng</a:t>
            </a:r>
            <a:r>
              <a:rPr lang="vi-VN" dirty="0">
                <a:solidFill>
                  <a:schemeClr val="bg1"/>
                </a:solidFill>
              </a:rPr>
              <a:t> </a:t>
            </a:r>
            <a:r>
              <a:rPr lang="vi-VN" dirty="0" err="1">
                <a:solidFill>
                  <a:schemeClr val="bg1"/>
                </a:solidFill>
              </a:rPr>
              <a:t>kiến</a:t>
            </a:r>
            <a:r>
              <a:rPr lang="vi-VN" dirty="0">
                <a:solidFill>
                  <a:schemeClr val="bg1"/>
                </a:solidFill>
              </a:rPr>
              <a:t> </a:t>
            </a:r>
            <a:r>
              <a:rPr lang="vi-VN" dirty="0" err="1">
                <a:solidFill>
                  <a:schemeClr val="bg1"/>
                </a:solidFill>
              </a:rPr>
              <a:t>nhiều</a:t>
            </a:r>
            <a:r>
              <a:rPr lang="vi-VN" dirty="0">
                <a:solidFill>
                  <a:schemeClr val="bg1"/>
                </a:solidFill>
              </a:rPr>
              <a:t> </a:t>
            </a:r>
            <a:r>
              <a:rPr lang="vi-VN" dirty="0" err="1">
                <a:solidFill>
                  <a:schemeClr val="bg1"/>
                </a:solidFill>
              </a:rPr>
              <a:t>sự</a:t>
            </a:r>
            <a:r>
              <a:rPr lang="vi-VN" dirty="0">
                <a:solidFill>
                  <a:schemeClr val="bg1"/>
                </a:solidFill>
              </a:rPr>
              <a:t> thay </a:t>
            </a:r>
            <a:r>
              <a:rPr lang="vi-VN" dirty="0" err="1">
                <a:solidFill>
                  <a:schemeClr val="bg1"/>
                </a:solidFill>
              </a:rPr>
              <a:t>đổi</a:t>
            </a:r>
            <a:r>
              <a:rPr lang="vi-VN" dirty="0">
                <a:solidFill>
                  <a:schemeClr val="bg1"/>
                </a:solidFill>
              </a:rPr>
              <a:t> cho </a:t>
            </a:r>
            <a:r>
              <a:rPr lang="vi-VN" b="1" i="1" dirty="0" err="1">
                <a:solidFill>
                  <a:schemeClr val="bg1"/>
                </a:solidFill>
              </a:rPr>
              <a:t>ActionBar</a:t>
            </a:r>
            <a:r>
              <a:rPr lang="vi-VN" dirty="0">
                <a:solidFill>
                  <a:schemeClr val="bg1"/>
                </a:solidFill>
              </a:rPr>
              <a:t>, </a:t>
            </a:r>
            <a:r>
              <a:rPr lang="vi-VN" dirty="0" err="1">
                <a:solidFill>
                  <a:schemeClr val="bg1"/>
                </a:solidFill>
              </a:rPr>
              <a:t>mà</a:t>
            </a:r>
            <a:r>
              <a:rPr lang="vi-VN" dirty="0">
                <a:solidFill>
                  <a:schemeClr val="bg1"/>
                </a:solidFill>
              </a:rPr>
              <a:t> </a:t>
            </a:r>
            <a:r>
              <a:rPr lang="vi-VN" dirty="0" err="1">
                <a:solidFill>
                  <a:schemeClr val="bg1"/>
                </a:solidFill>
              </a:rPr>
              <a:t>chỉ</a:t>
            </a:r>
            <a:r>
              <a:rPr lang="vi-VN" dirty="0">
                <a:solidFill>
                  <a:schemeClr val="bg1"/>
                </a:solidFill>
              </a:rPr>
              <a:t> </a:t>
            </a:r>
            <a:r>
              <a:rPr lang="vi-VN" dirty="0" err="1">
                <a:solidFill>
                  <a:schemeClr val="bg1"/>
                </a:solidFill>
              </a:rPr>
              <a:t>chú</a:t>
            </a:r>
            <a:r>
              <a:rPr lang="vi-VN" dirty="0">
                <a:solidFill>
                  <a:schemeClr val="bg1"/>
                </a:solidFill>
              </a:rPr>
              <a:t> </a:t>
            </a:r>
            <a:r>
              <a:rPr lang="vi-VN" dirty="0" err="1">
                <a:solidFill>
                  <a:schemeClr val="bg1"/>
                </a:solidFill>
              </a:rPr>
              <a:t>trọng</a:t>
            </a:r>
            <a:r>
              <a:rPr lang="vi-VN" dirty="0">
                <a:solidFill>
                  <a:schemeClr val="bg1"/>
                </a:solidFill>
              </a:rPr>
              <a:t> </a:t>
            </a:r>
            <a:r>
              <a:rPr lang="vi-VN" dirty="0" err="1">
                <a:solidFill>
                  <a:schemeClr val="bg1"/>
                </a:solidFill>
              </a:rPr>
              <a:t>vào</a:t>
            </a:r>
            <a:r>
              <a:rPr lang="vi-VN" dirty="0">
                <a:solidFill>
                  <a:schemeClr val="bg1"/>
                </a:solidFill>
              </a:rPr>
              <a:t> </a:t>
            </a:r>
            <a:r>
              <a:rPr lang="vi-VN" dirty="0" err="1">
                <a:solidFill>
                  <a:schemeClr val="bg1"/>
                </a:solidFill>
              </a:rPr>
              <a:t>sự</a:t>
            </a:r>
            <a:r>
              <a:rPr lang="vi-VN" dirty="0">
                <a:solidFill>
                  <a:schemeClr val="bg1"/>
                </a:solidFill>
              </a:rPr>
              <a:t> tương </a:t>
            </a:r>
            <a:r>
              <a:rPr lang="vi-VN" dirty="0" err="1">
                <a:solidFill>
                  <a:schemeClr val="bg1"/>
                </a:solidFill>
              </a:rPr>
              <a:t>thích</a:t>
            </a:r>
            <a:r>
              <a:rPr lang="vi-VN" dirty="0">
                <a:solidFill>
                  <a:schemeClr val="bg1"/>
                </a:solidFill>
              </a:rPr>
              <a:t> </a:t>
            </a:r>
            <a:r>
              <a:rPr lang="vi-VN" dirty="0" err="1">
                <a:solidFill>
                  <a:schemeClr val="bg1"/>
                </a:solidFill>
              </a:rPr>
              <a:t>tốt</a:t>
            </a:r>
            <a:r>
              <a:rPr lang="vi-VN" dirty="0">
                <a:solidFill>
                  <a:schemeClr val="bg1"/>
                </a:solidFill>
              </a:rPr>
              <a:t> </a:t>
            </a:r>
            <a:r>
              <a:rPr lang="vi-VN" dirty="0" err="1">
                <a:solidFill>
                  <a:schemeClr val="bg1"/>
                </a:solidFill>
              </a:rPr>
              <a:t>giữa</a:t>
            </a:r>
            <a:r>
              <a:rPr lang="vi-VN" dirty="0">
                <a:solidFill>
                  <a:schemeClr val="bg1"/>
                </a:solidFill>
              </a:rPr>
              <a:t> </a:t>
            </a:r>
            <a:r>
              <a:rPr lang="vi-VN" dirty="0" err="1">
                <a:solidFill>
                  <a:schemeClr val="bg1"/>
                </a:solidFill>
              </a:rPr>
              <a:t>các</a:t>
            </a:r>
            <a:r>
              <a:rPr lang="vi-VN" dirty="0">
                <a:solidFill>
                  <a:schemeClr val="bg1"/>
                </a:solidFill>
              </a:rPr>
              <a:t> </a:t>
            </a:r>
            <a:r>
              <a:rPr lang="vi-VN" dirty="0" err="1">
                <a:solidFill>
                  <a:schemeClr val="bg1"/>
                </a:solidFill>
              </a:rPr>
              <a:t>thiết</a:t>
            </a:r>
            <a:r>
              <a:rPr lang="vi-VN" dirty="0">
                <a:solidFill>
                  <a:schemeClr val="bg1"/>
                </a:solidFill>
              </a:rPr>
              <a:t> </a:t>
            </a:r>
            <a:r>
              <a:rPr lang="vi-VN" dirty="0" err="1">
                <a:solidFill>
                  <a:schemeClr val="bg1"/>
                </a:solidFill>
              </a:rPr>
              <a:t>bị</a:t>
            </a:r>
            <a:r>
              <a:rPr lang="vi-VN" dirty="0">
                <a:solidFill>
                  <a:schemeClr val="bg1"/>
                </a:solidFill>
              </a:rPr>
              <a:t> </a:t>
            </a:r>
            <a:r>
              <a:rPr lang="vi-VN" dirty="0" err="1">
                <a:solidFill>
                  <a:schemeClr val="bg1"/>
                </a:solidFill>
              </a:rPr>
              <a:t>phone</a:t>
            </a:r>
            <a:r>
              <a:rPr lang="vi-VN" dirty="0">
                <a:solidFill>
                  <a:schemeClr val="bg1"/>
                </a:solidFill>
              </a:rPr>
              <a:t> </a:t>
            </a:r>
            <a:r>
              <a:rPr lang="vi-VN" dirty="0" err="1">
                <a:solidFill>
                  <a:schemeClr val="bg1"/>
                </a:solidFill>
              </a:rPr>
              <a:t>và</a:t>
            </a:r>
            <a:r>
              <a:rPr lang="vi-VN" dirty="0">
                <a:solidFill>
                  <a:schemeClr val="bg1"/>
                </a:solidFill>
              </a:rPr>
              <a:t> </a:t>
            </a:r>
            <a:r>
              <a:rPr lang="vi-VN" dirty="0" err="1">
                <a:solidFill>
                  <a:schemeClr val="bg1"/>
                </a:solidFill>
              </a:rPr>
              <a:t>tablet</a:t>
            </a:r>
            <a:r>
              <a:rPr lang="vi-VN" dirty="0">
                <a:solidFill>
                  <a:schemeClr val="bg1"/>
                </a:solidFill>
              </a:rPr>
              <a:t>.</a:t>
            </a:r>
          </a:p>
        </p:txBody>
      </p:sp>
    </p:spTree>
    <p:extLst>
      <p:ext uri="{BB962C8B-B14F-4D97-AF65-F5344CB8AC3E}">
        <p14:creationId xmlns:p14="http://schemas.microsoft.com/office/powerpoint/2010/main" val="2630956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strips(downRight)">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theme/theme1.xml><?xml version="1.0" encoding="utf-8"?>
<a:theme xmlns:a="http://schemas.openxmlformats.org/drawingml/2006/main" name="Cover and End Slide Master">
  <a:themeElements>
    <a:clrScheme name="ALLPPT-COLOR-A05">
      <a:dk1>
        <a:sysClr val="windowText" lastClr="000000"/>
      </a:dk1>
      <a:lt1>
        <a:sysClr val="window" lastClr="FFFFFF"/>
      </a:lt1>
      <a:dk2>
        <a:srgbClr val="1F497D"/>
      </a:dk2>
      <a:lt2>
        <a:srgbClr val="EEECE1"/>
      </a:lt2>
      <a:accent1>
        <a:srgbClr val="33E97C"/>
      </a:accent1>
      <a:accent2>
        <a:srgbClr val="2FC5FA"/>
      </a:accent2>
      <a:accent3>
        <a:srgbClr val="F2AC30"/>
      </a:accent3>
      <a:accent4>
        <a:srgbClr val="FE3FE4"/>
      </a:accent4>
      <a:accent5>
        <a:srgbClr val="FE4D3B"/>
      </a:accent5>
      <a:accent6>
        <a:srgbClr val="CBCBCB"/>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05">
      <a:dk1>
        <a:sysClr val="windowText" lastClr="000000"/>
      </a:dk1>
      <a:lt1>
        <a:sysClr val="window" lastClr="FFFFFF"/>
      </a:lt1>
      <a:dk2>
        <a:srgbClr val="1F497D"/>
      </a:dk2>
      <a:lt2>
        <a:srgbClr val="EEECE1"/>
      </a:lt2>
      <a:accent1>
        <a:srgbClr val="33E97C"/>
      </a:accent1>
      <a:accent2>
        <a:srgbClr val="2FC5FA"/>
      </a:accent2>
      <a:accent3>
        <a:srgbClr val="F2AC30"/>
      </a:accent3>
      <a:accent4>
        <a:srgbClr val="FE3FE4"/>
      </a:accent4>
      <a:accent5>
        <a:srgbClr val="FE4D3B"/>
      </a:accent5>
      <a:accent6>
        <a:srgbClr val="CBCBCB"/>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
      <a:dk1>
        <a:sysClr val="windowText" lastClr="000000"/>
      </a:dk1>
      <a:lt1>
        <a:sysClr val="window" lastClr="FFFFFF"/>
      </a:lt1>
      <a:dk2>
        <a:srgbClr val="44546A"/>
      </a:dk2>
      <a:lt2>
        <a:srgbClr val="E7E6E6"/>
      </a:lt2>
      <a:accent1>
        <a:srgbClr val="8AC7D3"/>
      </a:accent1>
      <a:accent2>
        <a:srgbClr val="307689"/>
      </a:accent2>
      <a:accent3>
        <a:srgbClr val="F7C76A"/>
      </a:accent3>
      <a:accent4>
        <a:srgbClr val="F47758"/>
      </a:accent4>
      <a:accent5>
        <a:srgbClr val="C1C3C4"/>
      </a:accent5>
      <a:accent6>
        <a:srgbClr val="506272"/>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3598</TotalTime>
  <Words>2145</Words>
  <Application>Microsoft Office PowerPoint</Application>
  <PresentationFormat>Màn hình rộng</PresentationFormat>
  <Paragraphs>181</Paragraphs>
  <Slides>36</Slides>
  <Notes>0</Notes>
  <HiddenSlides>0</HiddenSlides>
  <MMClips>0</MMClips>
  <ScaleCrop>false</ScaleCrop>
  <HeadingPairs>
    <vt:vector size="6" baseType="variant">
      <vt:variant>
        <vt:lpstr>Phông được Dùng</vt:lpstr>
      </vt:variant>
      <vt:variant>
        <vt:i4>6</vt:i4>
      </vt:variant>
      <vt:variant>
        <vt:lpstr>Chủ đề</vt:lpstr>
      </vt:variant>
      <vt:variant>
        <vt:i4>3</vt:i4>
      </vt:variant>
      <vt:variant>
        <vt:lpstr>Tiêu đề Bản chiếu</vt:lpstr>
      </vt:variant>
      <vt:variant>
        <vt:i4>36</vt:i4>
      </vt:variant>
    </vt:vector>
  </HeadingPairs>
  <TitlesOfParts>
    <vt:vector size="45" baseType="lpstr">
      <vt:lpstr>Arial Unicode MS</vt:lpstr>
      <vt:lpstr>Arial</vt:lpstr>
      <vt:lpstr>Arial Narrow</vt:lpstr>
      <vt:lpstr>Calibri</vt:lpstr>
      <vt:lpstr>Roboto</vt:lpstr>
      <vt:lpstr>Times New Roman</vt:lpstr>
      <vt:lpstr>Cover and End Slide Master</vt:lpstr>
      <vt:lpstr>Contents Slide Master</vt:lpstr>
      <vt:lpstr>Section Break Slide Master</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nguyen duc</cp:lastModifiedBy>
  <cp:revision>156</cp:revision>
  <dcterms:created xsi:type="dcterms:W3CDTF">2019-01-14T06:35:35Z</dcterms:created>
  <dcterms:modified xsi:type="dcterms:W3CDTF">2020-06-09T14:46:07Z</dcterms:modified>
</cp:coreProperties>
</file>